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76" r:id="rId4"/>
    <p:sldId id="278" r:id="rId5"/>
    <p:sldId id="280" r:id="rId6"/>
    <p:sldId id="279" r:id="rId7"/>
    <p:sldId id="281" r:id="rId8"/>
    <p:sldId id="282" r:id="rId9"/>
    <p:sldId id="283"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4" r:id="rId24"/>
    <p:sldId id="286" r:id="rId25"/>
    <p:sldId id="287" r:id="rId26"/>
    <p:sldId id="285" r:id="rId27"/>
    <p:sldId id="271" r:id="rId28"/>
    <p:sldId id="272" r:id="rId29"/>
    <p:sldId id="273" r:id="rId30"/>
    <p:sldId id="284" r:id="rId3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5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96" y="-588"/>
      </p:cViewPr>
      <p:guideLst>
        <p:guide orient="horz" pos="2160"/>
        <p:guide pos="3840"/>
      </p:guideLst>
    </p:cSldViewPr>
  </p:slideViewPr>
  <p:notesTextViewPr>
    <p:cViewPr>
      <p:scale>
        <a:sx n="1" d="1"/>
        <a:sy n="1" d="1"/>
      </p:scale>
      <p:origin x="0" y="0"/>
    </p:cViewPr>
  </p:notesTextViewPr>
  <p:sorterViewPr>
    <p:cViewPr>
      <p:scale>
        <a:sx n="100" d="100"/>
        <a:sy n="100" d="100"/>
      </p:scale>
      <p:origin x="0" y="-75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HN"/>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837673-7F30-4539-985E-EE290AC70172}" type="datetimeFigureOut">
              <a:rPr lang="es-HN" smtClean="0"/>
              <a:t>6/3/2023</a:t>
            </a:fld>
            <a:endParaRPr lang="es-HN"/>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HN"/>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HN"/>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2363CF-C810-4020-9EA7-CDF163B3836B}" type="slidenum">
              <a:rPr lang="es-HN" smtClean="0"/>
              <a:t>‹#›</a:t>
            </a:fld>
            <a:endParaRPr lang="es-HN"/>
          </a:p>
        </p:txBody>
      </p:sp>
    </p:spTree>
    <p:extLst>
      <p:ext uri="{BB962C8B-B14F-4D97-AF65-F5344CB8AC3E}">
        <p14:creationId xmlns:p14="http://schemas.microsoft.com/office/powerpoint/2010/main" val="302192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10"/>
          </p:nvPr>
        </p:nvSpPr>
        <p:spPr/>
        <p:txBody>
          <a:bodyPr/>
          <a:lstStyle/>
          <a:p>
            <a:fld id="{BA2363CF-C810-4020-9EA7-CDF163B3836B}" type="slidenum">
              <a:rPr lang="es-HN" smtClean="0"/>
              <a:t>2</a:t>
            </a:fld>
            <a:endParaRPr lang="es-HN"/>
          </a:p>
        </p:txBody>
      </p:sp>
    </p:spTree>
    <p:extLst>
      <p:ext uri="{BB962C8B-B14F-4D97-AF65-F5344CB8AC3E}">
        <p14:creationId xmlns:p14="http://schemas.microsoft.com/office/powerpoint/2010/main" val="2305104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10"/>
          </p:nvPr>
        </p:nvSpPr>
        <p:spPr/>
        <p:txBody>
          <a:bodyPr/>
          <a:lstStyle/>
          <a:p>
            <a:fld id="{BA2363CF-C810-4020-9EA7-CDF163B3836B}" type="slidenum">
              <a:rPr lang="es-HN" smtClean="0"/>
              <a:t>10</a:t>
            </a:fld>
            <a:endParaRPr lang="es-HN"/>
          </a:p>
        </p:txBody>
      </p:sp>
    </p:spTree>
    <p:extLst>
      <p:ext uri="{BB962C8B-B14F-4D97-AF65-F5344CB8AC3E}">
        <p14:creationId xmlns:p14="http://schemas.microsoft.com/office/powerpoint/2010/main" val="3831424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BE5FAB0-376B-A1A7-E533-36C3382BEDD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 xmlns:a16="http://schemas.microsoft.com/office/drawing/2014/main" id="{A7AC5979-63CC-C158-9D68-2008428DDC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 xmlns:a16="http://schemas.microsoft.com/office/drawing/2014/main" id="{2A759E61-D47A-C24C-E533-C7F63B714019}"/>
              </a:ext>
            </a:extLst>
          </p:cNvPr>
          <p:cNvSpPr>
            <a:spLocks noGrp="1"/>
          </p:cNvSpPr>
          <p:nvPr>
            <p:ph type="dt" sz="half" idx="10"/>
          </p:nvPr>
        </p:nvSpPr>
        <p:spPr/>
        <p:txBody>
          <a:bodyPr/>
          <a:lstStyle/>
          <a:p>
            <a:fld id="{C4D6C889-289C-C74E-8BFE-D86B4E5A5527}" type="datetimeFigureOut">
              <a:rPr lang="de-DE" smtClean="0"/>
              <a:t>06.03.2023</a:t>
            </a:fld>
            <a:endParaRPr lang="de-DE"/>
          </a:p>
        </p:txBody>
      </p:sp>
      <p:sp>
        <p:nvSpPr>
          <p:cNvPr id="5" name="Fußzeilenplatzhalter 4">
            <a:extLst>
              <a:ext uri="{FF2B5EF4-FFF2-40B4-BE49-F238E27FC236}">
                <a16:creationId xmlns="" xmlns:a16="http://schemas.microsoft.com/office/drawing/2014/main" id="{8F1C64EB-DC5D-A5B7-C5D1-978450A4B30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 xmlns:a16="http://schemas.microsoft.com/office/drawing/2014/main" id="{AC91464A-BD48-2124-5D1A-CDB8DD586662}"/>
              </a:ext>
            </a:extLst>
          </p:cNvPr>
          <p:cNvSpPr>
            <a:spLocks noGrp="1"/>
          </p:cNvSpPr>
          <p:nvPr>
            <p:ph type="sldNum" sz="quarter" idx="12"/>
          </p:nvPr>
        </p:nvSpPr>
        <p:spPr/>
        <p:txBody>
          <a:bodyPr/>
          <a:lstStyle/>
          <a:p>
            <a:fld id="{8CC61375-5F33-8943-B25E-48C76A26CA39}" type="slidenum">
              <a:rPr lang="de-DE" smtClean="0"/>
              <a:t>‹#›</a:t>
            </a:fld>
            <a:endParaRPr lang="de-DE"/>
          </a:p>
        </p:txBody>
      </p:sp>
    </p:spTree>
    <p:extLst>
      <p:ext uri="{BB962C8B-B14F-4D97-AF65-F5344CB8AC3E}">
        <p14:creationId xmlns:p14="http://schemas.microsoft.com/office/powerpoint/2010/main" val="3241269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C75D397-0DC2-2BB1-F023-55E115C2856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 xmlns:a16="http://schemas.microsoft.com/office/drawing/2014/main" id="{7ADB50D2-6301-42F8-7090-70DA0EB8363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 xmlns:a16="http://schemas.microsoft.com/office/drawing/2014/main" id="{021B365F-549F-60E6-254A-0FAA7C13AA68}"/>
              </a:ext>
            </a:extLst>
          </p:cNvPr>
          <p:cNvSpPr>
            <a:spLocks noGrp="1"/>
          </p:cNvSpPr>
          <p:nvPr>
            <p:ph type="dt" sz="half" idx="10"/>
          </p:nvPr>
        </p:nvSpPr>
        <p:spPr/>
        <p:txBody>
          <a:bodyPr/>
          <a:lstStyle/>
          <a:p>
            <a:fld id="{C4D6C889-289C-C74E-8BFE-D86B4E5A5527}" type="datetimeFigureOut">
              <a:rPr lang="de-DE" smtClean="0"/>
              <a:t>06.03.2023</a:t>
            </a:fld>
            <a:endParaRPr lang="de-DE"/>
          </a:p>
        </p:txBody>
      </p:sp>
      <p:sp>
        <p:nvSpPr>
          <p:cNvPr id="5" name="Fußzeilenplatzhalter 4">
            <a:extLst>
              <a:ext uri="{FF2B5EF4-FFF2-40B4-BE49-F238E27FC236}">
                <a16:creationId xmlns="" xmlns:a16="http://schemas.microsoft.com/office/drawing/2014/main" id="{8A5D3A40-24F8-53A5-2E72-3D3859FEA6C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 xmlns:a16="http://schemas.microsoft.com/office/drawing/2014/main" id="{7231947E-21F7-97AB-BF5E-8C1A344F3C1C}"/>
              </a:ext>
            </a:extLst>
          </p:cNvPr>
          <p:cNvSpPr>
            <a:spLocks noGrp="1"/>
          </p:cNvSpPr>
          <p:nvPr>
            <p:ph type="sldNum" sz="quarter" idx="12"/>
          </p:nvPr>
        </p:nvSpPr>
        <p:spPr/>
        <p:txBody>
          <a:bodyPr/>
          <a:lstStyle/>
          <a:p>
            <a:fld id="{8CC61375-5F33-8943-B25E-48C76A26CA39}" type="slidenum">
              <a:rPr lang="de-DE" smtClean="0"/>
              <a:t>‹#›</a:t>
            </a:fld>
            <a:endParaRPr lang="de-DE"/>
          </a:p>
        </p:txBody>
      </p:sp>
    </p:spTree>
    <p:extLst>
      <p:ext uri="{BB962C8B-B14F-4D97-AF65-F5344CB8AC3E}">
        <p14:creationId xmlns:p14="http://schemas.microsoft.com/office/powerpoint/2010/main" val="1296323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 xmlns:a16="http://schemas.microsoft.com/office/drawing/2014/main" id="{29C72914-0505-BFAC-8AB8-96E3EF62F7FE}"/>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 xmlns:a16="http://schemas.microsoft.com/office/drawing/2014/main" id="{9594994D-86B0-82D3-AF7A-1A6B041C07D7}"/>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 xmlns:a16="http://schemas.microsoft.com/office/drawing/2014/main" id="{1AC1B6E3-AC9E-0FC1-B862-4DD3B9EE139B}"/>
              </a:ext>
            </a:extLst>
          </p:cNvPr>
          <p:cNvSpPr>
            <a:spLocks noGrp="1"/>
          </p:cNvSpPr>
          <p:nvPr>
            <p:ph type="dt" sz="half" idx="10"/>
          </p:nvPr>
        </p:nvSpPr>
        <p:spPr/>
        <p:txBody>
          <a:bodyPr/>
          <a:lstStyle/>
          <a:p>
            <a:fld id="{C4D6C889-289C-C74E-8BFE-D86B4E5A5527}" type="datetimeFigureOut">
              <a:rPr lang="de-DE" smtClean="0"/>
              <a:t>06.03.2023</a:t>
            </a:fld>
            <a:endParaRPr lang="de-DE"/>
          </a:p>
        </p:txBody>
      </p:sp>
      <p:sp>
        <p:nvSpPr>
          <p:cNvPr id="5" name="Fußzeilenplatzhalter 4">
            <a:extLst>
              <a:ext uri="{FF2B5EF4-FFF2-40B4-BE49-F238E27FC236}">
                <a16:creationId xmlns="" xmlns:a16="http://schemas.microsoft.com/office/drawing/2014/main" id="{32A282C6-2DAC-9115-CDF0-BF24BB8741F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 xmlns:a16="http://schemas.microsoft.com/office/drawing/2014/main" id="{5D2F2436-AB25-F971-CFF9-64BFBA15DA19}"/>
              </a:ext>
            </a:extLst>
          </p:cNvPr>
          <p:cNvSpPr>
            <a:spLocks noGrp="1"/>
          </p:cNvSpPr>
          <p:nvPr>
            <p:ph type="sldNum" sz="quarter" idx="12"/>
          </p:nvPr>
        </p:nvSpPr>
        <p:spPr/>
        <p:txBody>
          <a:bodyPr/>
          <a:lstStyle/>
          <a:p>
            <a:fld id="{8CC61375-5F33-8943-B25E-48C76A26CA39}" type="slidenum">
              <a:rPr lang="de-DE" smtClean="0"/>
              <a:t>‹#›</a:t>
            </a:fld>
            <a:endParaRPr lang="de-DE"/>
          </a:p>
        </p:txBody>
      </p:sp>
    </p:spTree>
    <p:extLst>
      <p:ext uri="{BB962C8B-B14F-4D97-AF65-F5344CB8AC3E}">
        <p14:creationId xmlns:p14="http://schemas.microsoft.com/office/powerpoint/2010/main" val="3196051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F523233-CAA8-8352-B6D3-A1AA7C116A2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 xmlns:a16="http://schemas.microsoft.com/office/drawing/2014/main" id="{814726A5-96DD-8FFC-1892-160E1917502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 xmlns:a16="http://schemas.microsoft.com/office/drawing/2014/main" id="{409CDCB6-6317-4907-7504-E2F7D7ED3C21}"/>
              </a:ext>
            </a:extLst>
          </p:cNvPr>
          <p:cNvSpPr>
            <a:spLocks noGrp="1"/>
          </p:cNvSpPr>
          <p:nvPr>
            <p:ph type="dt" sz="half" idx="10"/>
          </p:nvPr>
        </p:nvSpPr>
        <p:spPr/>
        <p:txBody>
          <a:bodyPr/>
          <a:lstStyle/>
          <a:p>
            <a:fld id="{C4D6C889-289C-C74E-8BFE-D86B4E5A5527}" type="datetimeFigureOut">
              <a:rPr lang="de-DE" smtClean="0"/>
              <a:t>06.03.2023</a:t>
            </a:fld>
            <a:endParaRPr lang="de-DE"/>
          </a:p>
        </p:txBody>
      </p:sp>
      <p:sp>
        <p:nvSpPr>
          <p:cNvPr id="5" name="Fußzeilenplatzhalter 4">
            <a:extLst>
              <a:ext uri="{FF2B5EF4-FFF2-40B4-BE49-F238E27FC236}">
                <a16:creationId xmlns="" xmlns:a16="http://schemas.microsoft.com/office/drawing/2014/main" id="{9B2C9DEA-738D-618D-D83F-985DABEC3A0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 xmlns:a16="http://schemas.microsoft.com/office/drawing/2014/main" id="{C01C21B6-A95D-77C0-80D0-235D495263F9}"/>
              </a:ext>
            </a:extLst>
          </p:cNvPr>
          <p:cNvSpPr>
            <a:spLocks noGrp="1"/>
          </p:cNvSpPr>
          <p:nvPr>
            <p:ph type="sldNum" sz="quarter" idx="12"/>
          </p:nvPr>
        </p:nvSpPr>
        <p:spPr/>
        <p:txBody>
          <a:bodyPr/>
          <a:lstStyle/>
          <a:p>
            <a:fld id="{8CC61375-5F33-8943-B25E-48C76A26CA39}" type="slidenum">
              <a:rPr lang="de-DE" smtClean="0"/>
              <a:t>‹#›</a:t>
            </a:fld>
            <a:endParaRPr lang="de-DE"/>
          </a:p>
        </p:txBody>
      </p:sp>
    </p:spTree>
    <p:extLst>
      <p:ext uri="{BB962C8B-B14F-4D97-AF65-F5344CB8AC3E}">
        <p14:creationId xmlns:p14="http://schemas.microsoft.com/office/powerpoint/2010/main" val="4113956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6BCAE66-AF1C-F74F-A6F9-FB955B8ABAB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 xmlns:a16="http://schemas.microsoft.com/office/drawing/2014/main" id="{908BCB03-44CC-2F70-7922-B408ECC909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 xmlns:a16="http://schemas.microsoft.com/office/drawing/2014/main" id="{48B5B1B9-CEBC-F889-2978-1F15DAFF2B87}"/>
              </a:ext>
            </a:extLst>
          </p:cNvPr>
          <p:cNvSpPr>
            <a:spLocks noGrp="1"/>
          </p:cNvSpPr>
          <p:nvPr>
            <p:ph type="dt" sz="half" idx="10"/>
          </p:nvPr>
        </p:nvSpPr>
        <p:spPr/>
        <p:txBody>
          <a:bodyPr/>
          <a:lstStyle/>
          <a:p>
            <a:fld id="{C4D6C889-289C-C74E-8BFE-D86B4E5A5527}" type="datetimeFigureOut">
              <a:rPr lang="de-DE" smtClean="0"/>
              <a:t>06.03.2023</a:t>
            </a:fld>
            <a:endParaRPr lang="de-DE"/>
          </a:p>
        </p:txBody>
      </p:sp>
      <p:sp>
        <p:nvSpPr>
          <p:cNvPr id="5" name="Fußzeilenplatzhalter 4">
            <a:extLst>
              <a:ext uri="{FF2B5EF4-FFF2-40B4-BE49-F238E27FC236}">
                <a16:creationId xmlns="" xmlns:a16="http://schemas.microsoft.com/office/drawing/2014/main" id="{79610096-5AF8-96FB-13E3-D21EF5F588F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 xmlns:a16="http://schemas.microsoft.com/office/drawing/2014/main" id="{1F7184EC-B42B-76BD-1181-47D0202A7B39}"/>
              </a:ext>
            </a:extLst>
          </p:cNvPr>
          <p:cNvSpPr>
            <a:spLocks noGrp="1"/>
          </p:cNvSpPr>
          <p:nvPr>
            <p:ph type="sldNum" sz="quarter" idx="12"/>
          </p:nvPr>
        </p:nvSpPr>
        <p:spPr/>
        <p:txBody>
          <a:bodyPr/>
          <a:lstStyle/>
          <a:p>
            <a:fld id="{8CC61375-5F33-8943-B25E-48C76A26CA39}" type="slidenum">
              <a:rPr lang="de-DE" smtClean="0"/>
              <a:t>‹#›</a:t>
            </a:fld>
            <a:endParaRPr lang="de-DE"/>
          </a:p>
        </p:txBody>
      </p:sp>
    </p:spTree>
    <p:extLst>
      <p:ext uri="{BB962C8B-B14F-4D97-AF65-F5344CB8AC3E}">
        <p14:creationId xmlns:p14="http://schemas.microsoft.com/office/powerpoint/2010/main" val="2190295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E13557A-A20D-DAB1-D2EF-C40EED993FD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 xmlns:a16="http://schemas.microsoft.com/office/drawing/2014/main" id="{F8361383-A26B-3D42-DFD2-832C617B419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 xmlns:a16="http://schemas.microsoft.com/office/drawing/2014/main" id="{8AC1ED74-0EC7-362B-C192-A3E3A696BC2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 xmlns:a16="http://schemas.microsoft.com/office/drawing/2014/main" id="{60372EF8-2B10-7470-C970-6A84C4195D09}"/>
              </a:ext>
            </a:extLst>
          </p:cNvPr>
          <p:cNvSpPr>
            <a:spLocks noGrp="1"/>
          </p:cNvSpPr>
          <p:nvPr>
            <p:ph type="dt" sz="half" idx="10"/>
          </p:nvPr>
        </p:nvSpPr>
        <p:spPr/>
        <p:txBody>
          <a:bodyPr/>
          <a:lstStyle/>
          <a:p>
            <a:fld id="{C4D6C889-289C-C74E-8BFE-D86B4E5A5527}" type="datetimeFigureOut">
              <a:rPr lang="de-DE" smtClean="0"/>
              <a:t>06.03.2023</a:t>
            </a:fld>
            <a:endParaRPr lang="de-DE"/>
          </a:p>
        </p:txBody>
      </p:sp>
      <p:sp>
        <p:nvSpPr>
          <p:cNvPr id="6" name="Fußzeilenplatzhalter 5">
            <a:extLst>
              <a:ext uri="{FF2B5EF4-FFF2-40B4-BE49-F238E27FC236}">
                <a16:creationId xmlns="" xmlns:a16="http://schemas.microsoft.com/office/drawing/2014/main" id="{06333549-F282-EC71-6547-751647BF473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 xmlns:a16="http://schemas.microsoft.com/office/drawing/2014/main" id="{5950929E-B3C0-40F8-9D79-19C7B61D56A9}"/>
              </a:ext>
            </a:extLst>
          </p:cNvPr>
          <p:cNvSpPr>
            <a:spLocks noGrp="1"/>
          </p:cNvSpPr>
          <p:nvPr>
            <p:ph type="sldNum" sz="quarter" idx="12"/>
          </p:nvPr>
        </p:nvSpPr>
        <p:spPr/>
        <p:txBody>
          <a:bodyPr/>
          <a:lstStyle/>
          <a:p>
            <a:fld id="{8CC61375-5F33-8943-B25E-48C76A26CA39}" type="slidenum">
              <a:rPr lang="de-DE" smtClean="0"/>
              <a:t>‹#›</a:t>
            </a:fld>
            <a:endParaRPr lang="de-DE"/>
          </a:p>
        </p:txBody>
      </p:sp>
    </p:spTree>
    <p:extLst>
      <p:ext uri="{BB962C8B-B14F-4D97-AF65-F5344CB8AC3E}">
        <p14:creationId xmlns:p14="http://schemas.microsoft.com/office/powerpoint/2010/main" val="2523597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C7C6DF8-E8D5-A57A-776B-C8FAEB68640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 xmlns:a16="http://schemas.microsoft.com/office/drawing/2014/main" id="{9D1A52A6-A0FD-A31A-8AC9-47AF404A2E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 xmlns:a16="http://schemas.microsoft.com/office/drawing/2014/main" id="{13DF4D77-E2AF-448B-F47A-D1AE52542D7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 xmlns:a16="http://schemas.microsoft.com/office/drawing/2014/main" id="{F867EBCA-B8B2-6859-DADE-99146BD9C7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 xmlns:a16="http://schemas.microsoft.com/office/drawing/2014/main" id="{4F402480-D5EB-B241-B4BD-BB9301518CD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 xmlns:a16="http://schemas.microsoft.com/office/drawing/2014/main" id="{27E46EBC-A2B0-2C5A-9A53-51AB11A317C3}"/>
              </a:ext>
            </a:extLst>
          </p:cNvPr>
          <p:cNvSpPr>
            <a:spLocks noGrp="1"/>
          </p:cNvSpPr>
          <p:nvPr>
            <p:ph type="dt" sz="half" idx="10"/>
          </p:nvPr>
        </p:nvSpPr>
        <p:spPr/>
        <p:txBody>
          <a:bodyPr/>
          <a:lstStyle/>
          <a:p>
            <a:fld id="{C4D6C889-289C-C74E-8BFE-D86B4E5A5527}" type="datetimeFigureOut">
              <a:rPr lang="de-DE" smtClean="0"/>
              <a:t>06.03.2023</a:t>
            </a:fld>
            <a:endParaRPr lang="de-DE"/>
          </a:p>
        </p:txBody>
      </p:sp>
      <p:sp>
        <p:nvSpPr>
          <p:cNvPr id="8" name="Fußzeilenplatzhalter 7">
            <a:extLst>
              <a:ext uri="{FF2B5EF4-FFF2-40B4-BE49-F238E27FC236}">
                <a16:creationId xmlns="" xmlns:a16="http://schemas.microsoft.com/office/drawing/2014/main" id="{D436BB2B-6FB1-7F12-6E5C-CC6D8B4455CB}"/>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 xmlns:a16="http://schemas.microsoft.com/office/drawing/2014/main" id="{A67B492E-AB77-C2A2-ED89-78E075F4D450}"/>
              </a:ext>
            </a:extLst>
          </p:cNvPr>
          <p:cNvSpPr>
            <a:spLocks noGrp="1"/>
          </p:cNvSpPr>
          <p:nvPr>
            <p:ph type="sldNum" sz="quarter" idx="12"/>
          </p:nvPr>
        </p:nvSpPr>
        <p:spPr/>
        <p:txBody>
          <a:bodyPr/>
          <a:lstStyle/>
          <a:p>
            <a:fld id="{8CC61375-5F33-8943-B25E-48C76A26CA39}" type="slidenum">
              <a:rPr lang="de-DE" smtClean="0"/>
              <a:t>‹#›</a:t>
            </a:fld>
            <a:endParaRPr lang="de-DE"/>
          </a:p>
        </p:txBody>
      </p:sp>
    </p:spTree>
    <p:extLst>
      <p:ext uri="{BB962C8B-B14F-4D97-AF65-F5344CB8AC3E}">
        <p14:creationId xmlns:p14="http://schemas.microsoft.com/office/powerpoint/2010/main" val="3410683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107F619-8155-5997-C23B-FF4B2E8DDB1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 xmlns:a16="http://schemas.microsoft.com/office/drawing/2014/main" id="{CC5CE274-5C65-3632-4FC0-0AA87953F382}"/>
              </a:ext>
            </a:extLst>
          </p:cNvPr>
          <p:cNvSpPr>
            <a:spLocks noGrp="1"/>
          </p:cNvSpPr>
          <p:nvPr>
            <p:ph type="dt" sz="half" idx="10"/>
          </p:nvPr>
        </p:nvSpPr>
        <p:spPr/>
        <p:txBody>
          <a:bodyPr/>
          <a:lstStyle/>
          <a:p>
            <a:fld id="{C4D6C889-289C-C74E-8BFE-D86B4E5A5527}" type="datetimeFigureOut">
              <a:rPr lang="de-DE" smtClean="0"/>
              <a:t>06.03.2023</a:t>
            </a:fld>
            <a:endParaRPr lang="de-DE"/>
          </a:p>
        </p:txBody>
      </p:sp>
      <p:sp>
        <p:nvSpPr>
          <p:cNvPr id="4" name="Fußzeilenplatzhalter 3">
            <a:extLst>
              <a:ext uri="{FF2B5EF4-FFF2-40B4-BE49-F238E27FC236}">
                <a16:creationId xmlns="" xmlns:a16="http://schemas.microsoft.com/office/drawing/2014/main" id="{8DF33064-CAF2-E029-A58E-D53FBFAD4CD8}"/>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 xmlns:a16="http://schemas.microsoft.com/office/drawing/2014/main" id="{865974F3-6251-452C-4A31-41BFB8835137}"/>
              </a:ext>
            </a:extLst>
          </p:cNvPr>
          <p:cNvSpPr>
            <a:spLocks noGrp="1"/>
          </p:cNvSpPr>
          <p:nvPr>
            <p:ph type="sldNum" sz="quarter" idx="12"/>
          </p:nvPr>
        </p:nvSpPr>
        <p:spPr/>
        <p:txBody>
          <a:bodyPr/>
          <a:lstStyle/>
          <a:p>
            <a:fld id="{8CC61375-5F33-8943-B25E-48C76A26CA39}" type="slidenum">
              <a:rPr lang="de-DE" smtClean="0"/>
              <a:t>‹#›</a:t>
            </a:fld>
            <a:endParaRPr lang="de-DE"/>
          </a:p>
        </p:txBody>
      </p:sp>
    </p:spTree>
    <p:extLst>
      <p:ext uri="{BB962C8B-B14F-4D97-AF65-F5344CB8AC3E}">
        <p14:creationId xmlns:p14="http://schemas.microsoft.com/office/powerpoint/2010/main" val="274605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 xmlns:a16="http://schemas.microsoft.com/office/drawing/2014/main" id="{0DA0D510-365B-296B-77EA-10FB29D8AC10}"/>
              </a:ext>
            </a:extLst>
          </p:cNvPr>
          <p:cNvSpPr>
            <a:spLocks noGrp="1"/>
          </p:cNvSpPr>
          <p:nvPr>
            <p:ph type="dt" sz="half" idx="10"/>
          </p:nvPr>
        </p:nvSpPr>
        <p:spPr/>
        <p:txBody>
          <a:bodyPr/>
          <a:lstStyle/>
          <a:p>
            <a:fld id="{C4D6C889-289C-C74E-8BFE-D86B4E5A5527}" type="datetimeFigureOut">
              <a:rPr lang="de-DE" smtClean="0"/>
              <a:t>06.03.2023</a:t>
            </a:fld>
            <a:endParaRPr lang="de-DE"/>
          </a:p>
        </p:txBody>
      </p:sp>
      <p:sp>
        <p:nvSpPr>
          <p:cNvPr id="3" name="Fußzeilenplatzhalter 2">
            <a:extLst>
              <a:ext uri="{FF2B5EF4-FFF2-40B4-BE49-F238E27FC236}">
                <a16:creationId xmlns="" xmlns:a16="http://schemas.microsoft.com/office/drawing/2014/main" id="{A4930198-4EB7-E49F-7B58-9D5E37C8AA23}"/>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 xmlns:a16="http://schemas.microsoft.com/office/drawing/2014/main" id="{F0F29CF0-FE6C-9E49-8928-9A6436A7BEF5}"/>
              </a:ext>
            </a:extLst>
          </p:cNvPr>
          <p:cNvSpPr>
            <a:spLocks noGrp="1"/>
          </p:cNvSpPr>
          <p:nvPr>
            <p:ph type="sldNum" sz="quarter" idx="12"/>
          </p:nvPr>
        </p:nvSpPr>
        <p:spPr/>
        <p:txBody>
          <a:bodyPr/>
          <a:lstStyle/>
          <a:p>
            <a:fld id="{8CC61375-5F33-8943-B25E-48C76A26CA39}" type="slidenum">
              <a:rPr lang="de-DE" smtClean="0"/>
              <a:t>‹#›</a:t>
            </a:fld>
            <a:endParaRPr lang="de-DE"/>
          </a:p>
        </p:txBody>
      </p:sp>
    </p:spTree>
    <p:extLst>
      <p:ext uri="{BB962C8B-B14F-4D97-AF65-F5344CB8AC3E}">
        <p14:creationId xmlns:p14="http://schemas.microsoft.com/office/powerpoint/2010/main" val="2771563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9DF0C3B-8CCC-9068-E78A-67A15463977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 xmlns:a16="http://schemas.microsoft.com/office/drawing/2014/main" id="{BD104CB6-E4E7-38EC-F27E-30797A1DF5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 xmlns:a16="http://schemas.microsoft.com/office/drawing/2014/main" id="{FD804480-E610-21B7-8E38-6ABEA7E5DE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 xmlns:a16="http://schemas.microsoft.com/office/drawing/2014/main" id="{6B9C7A97-87B1-09F0-4F54-D311AB2FC157}"/>
              </a:ext>
            </a:extLst>
          </p:cNvPr>
          <p:cNvSpPr>
            <a:spLocks noGrp="1"/>
          </p:cNvSpPr>
          <p:nvPr>
            <p:ph type="dt" sz="half" idx="10"/>
          </p:nvPr>
        </p:nvSpPr>
        <p:spPr/>
        <p:txBody>
          <a:bodyPr/>
          <a:lstStyle/>
          <a:p>
            <a:fld id="{C4D6C889-289C-C74E-8BFE-D86B4E5A5527}" type="datetimeFigureOut">
              <a:rPr lang="de-DE" smtClean="0"/>
              <a:t>06.03.2023</a:t>
            </a:fld>
            <a:endParaRPr lang="de-DE"/>
          </a:p>
        </p:txBody>
      </p:sp>
      <p:sp>
        <p:nvSpPr>
          <p:cNvPr id="6" name="Fußzeilenplatzhalter 5">
            <a:extLst>
              <a:ext uri="{FF2B5EF4-FFF2-40B4-BE49-F238E27FC236}">
                <a16:creationId xmlns="" xmlns:a16="http://schemas.microsoft.com/office/drawing/2014/main" id="{82687012-BFEB-9B63-A3A6-212AD9D5EDC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 xmlns:a16="http://schemas.microsoft.com/office/drawing/2014/main" id="{AF39F95A-CE32-B178-1AD8-A9312B780864}"/>
              </a:ext>
            </a:extLst>
          </p:cNvPr>
          <p:cNvSpPr>
            <a:spLocks noGrp="1"/>
          </p:cNvSpPr>
          <p:nvPr>
            <p:ph type="sldNum" sz="quarter" idx="12"/>
          </p:nvPr>
        </p:nvSpPr>
        <p:spPr/>
        <p:txBody>
          <a:bodyPr/>
          <a:lstStyle/>
          <a:p>
            <a:fld id="{8CC61375-5F33-8943-B25E-48C76A26CA39}" type="slidenum">
              <a:rPr lang="de-DE" smtClean="0"/>
              <a:t>‹#›</a:t>
            </a:fld>
            <a:endParaRPr lang="de-DE"/>
          </a:p>
        </p:txBody>
      </p:sp>
    </p:spTree>
    <p:extLst>
      <p:ext uri="{BB962C8B-B14F-4D97-AF65-F5344CB8AC3E}">
        <p14:creationId xmlns:p14="http://schemas.microsoft.com/office/powerpoint/2010/main" val="3758902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5CA4B5D-55D2-B157-863A-6427FCB1089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 xmlns:a16="http://schemas.microsoft.com/office/drawing/2014/main" id="{DD39D00D-9E55-750A-C926-B9AEADFF60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 xmlns:a16="http://schemas.microsoft.com/office/drawing/2014/main" id="{6BFC6846-4EF1-29BB-1627-6A9663D8DC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 xmlns:a16="http://schemas.microsoft.com/office/drawing/2014/main" id="{324959C7-BA29-0883-6597-4C97AF586D31}"/>
              </a:ext>
            </a:extLst>
          </p:cNvPr>
          <p:cNvSpPr>
            <a:spLocks noGrp="1"/>
          </p:cNvSpPr>
          <p:nvPr>
            <p:ph type="dt" sz="half" idx="10"/>
          </p:nvPr>
        </p:nvSpPr>
        <p:spPr/>
        <p:txBody>
          <a:bodyPr/>
          <a:lstStyle/>
          <a:p>
            <a:fld id="{C4D6C889-289C-C74E-8BFE-D86B4E5A5527}" type="datetimeFigureOut">
              <a:rPr lang="de-DE" smtClean="0"/>
              <a:t>06.03.2023</a:t>
            </a:fld>
            <a:endParaRPr lang="de-DE"/>
          </a:p>
        </p:txBody>
      </p:sp>
      <p:sp>
        <p:nvSpPr>
          <p:cNvPr id="6" name="Fußzeilenplatzhalter 5">
            <a:extLst>
              <a:ext uri="{FF2B5EF4-FFF2-40B4-BE49-F238E27FC236}">
                <a16:creationId xmlns="" xmlns:a16="http://schemas.microsoft.com/office/drawing/2014/main" id="{2D2622DE-CA41-13F5-C59F-ED04D3E6752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 xmlns:a16="http://schemas.microsoft.com/office/drawing/2014/main" id="{1CC882CC-0B97-407D-A449-D25FD279E53D}"/>
              </a:ext>
            </a:extLst>
          </p:cNvPr>
          <p:cNvSpPr>
            <a:spLocks noGrp="1"/>
          </p:cNvSpPr>
          <p:nvPr>
            <p:ph type="sldNum" sz="quarter" idx="12"/>
          </p:nvPr>
        </p:nvSpPr>
        <p:spPr/>
        <p:txBody>
          <a:bodyPr/>
          <a:lstStyle/>
          <a:p>
            <a:fld id="{8CC61375-5F33-8943-B25E-48C76A26CA39}" type="slidenum">
              <a:rPr lang="de-DE" smtClean="0"/>
              <a:t>‹#›</a:t>
            </a:fld>
            <a:endParaRPr lang="de-DE"/>
          </a:p>
        </p:txBody>
      </p:sp>
    </p:spTree>
    <p:extLst>
      <p:ext uri="{BB962C8B-B14F-4D97-AF65-F5344CB8AC3E}">
        <p14:creationId xmlns:p14="http://schemas.microsoft.com/office/powerpoint/2010/main" val="3372562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 xmlns:a16="http://schemas.microsoft.com/office/drawing/2014/main" id="{4D3D82DF-86BF-0E9A-9EAC-CA6BFC24D1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 xmlns:a16="http://schemas.microsoft.com/office/drawing/2014/main" id="{AD7BE3A8-627B-FA12-1486-560B9CDC78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 xmlns:a16="http://schemas.microsoft.com/office/drawing/2014/main" id="{5003CAF0-53E8-C3BC-425F-7B6907400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D6C889-289C-C74E-8BFE-D86B4E5A5527}" type="datetimeFigureOut">
              <a:rPr lang="de-DE" smtClean="0"/>
              <a:t>06.03.2023</a:t>
            </a:fld>
            <a:endParaRPr lang="de-DE"/>
          </a:p>
        </p:txBody>
      </p:sp>
      <p:sp>
        <p:nvSpPr>
          <p:cNvPr id="5" name="Fußzeilenplatzhalter 4">
            <a:extLst>
              <a:ext uri="{FF2B5EF4-FFF2-40B4-BE49-F238E27FC236}">
                <a16:creationId xmlns="" xmlns:a16="http://schemas.microsoft.com/office/drawing/2014/main" id="{C1A48549-673D-7793-2E3E-8035C0C7CD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 xmlns:a16="http://schemas.microsoft.com/office/drawing/2014/main" id="{BF794FEE-3C9B-466C-E8CA-8F28DE66EC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C61375-5F33-8943-B25E-48C76A26CA39}" type="slidenum">
              <a:rPr lang="de-DE" smtClean="0"/>
              <a:t>‹#›</a:t>
            </a:fld>
            <a:endParaRPr lang="de-DE"/>
          </a:p>
        </p:txBody>
      </p:sp>
    </p:spTree>
    <p:extLst>
      <p:ext uri="{BB962C8B-B14F-4D97-AF65-F5344CB8AC3E}">
        <p14:creationId xmlns:p14="http://schemas.microsoft.com/office/powerpoint/2010/main" val="4093574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rademap.org/Product_SelCountry_TS.aspx?nvpm=3|340||||TOTAL|||2|1|1|2|2|1|1|1|1|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5" Type="http://schemas.microsoft.com/office/2007/relationships/hdphoto" Target="../media/hdphoto1.wdp"/><Relationship Id="rId4" Type="http://schemas.openxmlformats.org/officeDocument/2006/relationships/image" Target="../media/image5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ipkey.eu/"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jpe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7CBED8A-C30C-55F1-22DC-252A3DAD39C2}"/>
              </a:ext>
            </a:extLst>
          </p:cNvPr>
          <p:cNvSpPr>
            <a:spLocks noGrp="1"/>
          </p:cNvSpPr>
          <p:nvPr>
            <p:ph type="ctrTitle"/>
          </p:nvPr>
        </p:nvSpPr>
        <p:spPr>
          <a:xfrm>
            <a:off x="649525" y="851875"/>
            <a:ext cx="10897302" cy="3196221"/>
          </a:xfrm>
        </p:spPr>
        <p:txBody>
          <a:bodyPr>
            <a:normAutofit/>
          </a:bodyPr>
          <a:lstStyle/>
          <a:p>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IPRs AND KNOWLEDGE DRIVEN ECONOMIES</a:t>
            </a:r>
            <a:r>
              <a:rPr lang="de-DE" sz="3600" dirty="0">
                <a:effectLst/>
                <a:latin typeface="Times New Roman" panose="02020603050405020304" pitchFamily="18" charset="0"/>
                <a:cs typeface="Times New Roman" panose="02020603050405020304" pitchFamily="18" charset="0"/>
              </a:rPr>
              <a:t> </a:t>
            </a:r>
            <a:r>
              <a:rPr lang="x-none" sz="3600" b="1" dirty="0">
                <a:latin typeface="Times New Roman" panose="02020603050405020304" pitchFamily="18" charset="0"/>
                <a:ea typeface="Calibri" panose="020F0502020204030204" pitchFamily="34" charset="0"/>
                <a:cs typeface="Times New Roman" panose="02020603050405020304" pitchFamily="18" charset="0"/>
              </a:rPr>
              <a:t/>
            </a:r>
            <a:br>
              <a:rPr lang="x-none" sz="3600" b="1" dirty="0">
                <a:latin typeface="Times New Roman" panose="02020603050405020304" pitchFamily="18" charset="0"/>
                <a:ea typeface="Calibri" panose="020F0502020204030204" pitchFamily="34" charset="0"/>
                <a:cs typeface="Times New Roman" panose="02020603050405020304" pitchFamily="18" charset="0"/>
              </a:rPr>
            </a:br>
            <a:r>
              <a:rPr lang="x-none" sz="3600" b="1" dirty="0">
                <a:latin typeface="Times New Roman" panose="02020603050405020304" pitchFamily="18" charset="0"/>
                <a:ea typeface="Calibri" panose="020F0502020204030204" pitchFamily="34" charset="0"/>
                <a:cs typeface="Times New Roman" panose="02020603050405020304" pitchFamily="18" charset="0"/>
              </a:rPr>
              <a:t/>
            </a:r>
            <a:br>
              <a:rPr lang="x-none" sz="3600" b="1" dirty="0">
                <a:latin typeface="Times New Roman" panose="02020603050405020304" pitchFamily="18" charset="0"/>
                <a:ea typeface="Calibri" panose="020F0502020204030204" pitchFamily="34" charset="0"/>
                <a:cs typeface="Times New Roman" panose="02020603050405020304" pitchFamily="18" charset="0"/>
              </a:rPr>
            </a:b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LATIN AMERICA </a:t>
            </a:r>
            <a:endParaRPr lang="de-DE"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ight Triangle 12">
            <a:extLst>
              <a:ext uri="{FF2B5EF4-FFF2-40B4-BE49-F238E27FC236}">
                <a16:creationId xmlns="" xmlns:a16="http://schemas.microsoft.com/office/drawing/2014/main" id="{830A36F8-48C2-4842-A87B-8CE8DF4E7F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14">
            <a:extLst>
              <a:ext uri="{FF2B5EF4-FFF2-40B4-BE49-F238E27FC236}">
                <a16:creationId xmlns="" xmlns:a16="http://schemas.microsoft.com/office/drawing/2014/main" id="{8F451A30-466B-4996-9BA5-CD6ABCC6D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1428" y="78666"/>
            <a:ext cx="2737132" cy="478998"/>
          </a:xfrm>
          <a:prstGeom prst="rect">
            <a:avLst/>
          </a:prstGeom>
        </p:spPr>
      </p:pic>
    </p:spTree>
    <p:extLst>
      <p:ext uri="{BB962C8B-B14F-4D97-AF65-F5344CB8AC3E}">
        <p14:creationId xmlns:p14="http://schemas.microsoft.com/office/powerpoint/2010/main" val="2954229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10">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 xmlns:a16="http://schemas.microsoft.com/office/drawing/2014/main" id="{689F8E50-486F-6569-1E8A-2E5942A52ACC}"/>
              </a:ext>
            </a:extLst>
          </p:cNvPr>
          <p:cNvSpPr>
            <a:spLocks noGrp="1"/>
          </p:cNvSpPr>
          <p:nvPr>
            <p:ph type="title"/>
          </p:nvPr>
        </p:nvSpPr>
        <p:spPr>
          <a:xfrm>
            <a:off x="1070231" y="477761"/>
            <a:ext cx="4368602" cy="1956841"/>
          </a:xfrm>
        </p:spPr>
        <p:txBody>
          <a:bodyPr anchor="b">
            <a:normAutofit/>
          </a:bodyPr>
          <a:lstStyle/>
          <a:p>
            <a:r>
              <a:rPr lang="x-none" sz="5400" b="1" dirty="0">
                <a:latin typeface="Times New Roman" panose="02020603050405020304" pitchFamily="18" charset="0"/>
                <a:ea typeface="Calibri" panose="020F0502020204030204" pitchFamily="34" charset="0"/>
                <a:cs typeface="Times New Roman" panose="02020603050405020304" pitchFamily="18" charset="0"/>
              </a:rPr>
              <a:t>Panorama in Latinamerica </a:t>
            </a:r>
            <a:endParaRPr lang="de-DE" sz="5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sketchy line">
            <a:extLst>
              <a:ext uri="{FF2B5EF4-FFF2-40B4-BE49-F238E27FC236}">
                <a16:creationId xmlns="" xmlns:a16="http://schemas.microsoft.com/office/drawing/2014/main" id="{D4974D33-8DC5-464E-8C6D-BE58F0669C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1">
              <a:lumMod val="60000"/>
              <a:lumOff val="40000"/>
            </a:schemeClr>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 xmlns:a16="http://schemas.microsoft.com/office/drawing/2014/main" id="{BE0E9BC4-2BE7-22F9-C66A-E502A4798315}"/>
              </a:ext>
            </a:extLst>
          </p:cNvPr>
          <p:cNvSpPr>
            <a:spLocks noGrp="1"/>
          </p:cNvSpPr>
          <p:nvPr>
            <p:ph idx="1"/>
          </p:nvPr>
        </p:nvSpPr>
        <p:spPr>
          <a:xfrm>
            <a:off x="961975" y="2809098"/>
            <a:ext cx="4243589" cy="2430621"/>
          </a:xfrm>
        </p:spPr>
        <p:txBody>
          <a:bodyPr>
            <a:normAutofit lnSpcReduction="10000"/>
          </a:bodyPr>
          <a:lstStyle/>
          <a:p>
            <a:pPr marL="0" indent="0">
              <a:buNone/>
            </a:pPr>
            <a:r>
              <a:rPr lang="x-none" sz="2200" dirty="0">
                <a:latin typeface="Arial" panose="020B0604020202020204" pitchFamily="34" charset="0"/>
                <a:ea typeface="Calibri" panose="020F0502020204030204" pitchFamily="34" charset="0"/>
              </a:rPr>
              <a:t>C</a:t>
            </a:r>
            <a:r>
              <a:rPr lang="x-none" sz="2200" dirty="0">
                <a:effectLst/>
                <a:latin typeface="Arial" panose="020B0604020202020204" pitchFamily="34" charset="0"/>
                <a:ea typeface="Calibri" panose="020F0502020204030204" pitchFamily="34" charset="0"/>
              </a:rPr>
              <a:t>haracterized by</a:t>
            </a:r>
            <a:r>
              <a:rPr lang="x-none" sz="2200" dirty="0" smtClean="0">
                <a:effectLst/>
                <a:latin typeface="Arial" panose="020B0604020202020204" pitchFamily="34" charset="0"/>
                <a:ea typeface="Calibri" panose="020F0502020204030204" pitchFamily="34" charset="0"/>
              </a:rPr>
              <a:t>:</a:t>
            </a:r>
          </a:p>
          <a:p>
            <a:pPr marL="0" indent="0">
              <a:buNone/>
            </a:pPr>
            <a:endParaRPr lang="x-none" sz="2200" dirty="0">
              <a:effectLst/>
              <a:latin typeface="Arial" panose="020B0604020202020204" pitchFamily="34" charset="0"/>
              <a:ea typeface="Calibri" panose="020F0502020204030204" pitchFamily="34" charset="0"/>
            </a:endParaRPr>
          </a:p>
          <a:p>
            <a:r>
              <a:rPr lang="en-US" dirty="0"/>
              <a:t>Its P</a:t>
            </a:r>
            <a:r>
              <a:rPr lang="en-US" dirty="0" smtClean="0"/>
              <a:t>lurality </a:t>
            </a:r>
            <a:endParaRPr lang="x-none" dirty="0"/>
          </a:p>
          <a:p>
            <a:r>
              <a:rPr lang="en-US" dirty="0"/>
              <a:t>Diverse criteria – S</a:t>
            </a:r>
            <a:r>
              <a:rPr lang="en-US" dirty="0" smtClean="0"/>
              <a:t>ociety</a:t>
            </a:r>
            <a:r>
              <a:rPr lang="en-US" dirty="0"/>
              <a:t>, </a:t>
            </a:r>
            <a:r>
              <a:rPr lang="en-US" dirty="0" smtClean="0"/>
              <a:t>Culture</a:t>
            </a:r>
            <a:r>
              <a:rPr lang="en-US" dirty="0"/>
              <a:t>, </a:t>
            </a:r>
            <a:r>
              <a:rPr lang="en-US" dirty="0" smtClean="0"/>
              <a:t>Language </a:t>
            </a:r>
            <a:r>
              <a:rPr lang="en-US" dirty="0"/>
              <a:t>and </a:t>
            </a:r>
            <a:r>
              <a:rPr lang="en-US" dirty="0" smtClean="0"/>
              <a:t>Economy</a:t>
            </a:r>
            <a:r>
              <a:rPr lang="en-US" dirty="0"/>
              <a:t>.</a:t>
            </a:r>
            <a:endParaRPr lang="de-DE" dirty="0"/>
          </a:p>
        </p:txBody>
      </p:sp>
      <p:sp>
        <p:nvSpPr>
          <p:cNvPr id="7" name="Inhaltsplatzhalter 2">
            <a:extLst>
              <a:ext uri="{FF2B5EF4-FFF2-40B4-BE49-F238E27FC236}">
                <a16:creationId xmlns="" xmlns:a16="http://schemas.microsoft.com/office/drawing/2014/main" id="{BE0E9BC4-2BE7-22F9-C66A-E502A4798315}"/>
              </a:ext>
            </a:extLst>
          </p:cNvPr>
          <p:cNvSpPr txBox="1">
            <a:spLocks/>
          </p:cNvSpPr>
          <p:nvPr/>
        </p:nvSpPr>
        <p:spPr>
          <a:xfrm>
            <a:off x="637032" y="6147582"/>
            <a:ext cx="11207965" cy="37124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sz="2200" dirty="0"/>
          </a:p>
        </p:txBody>
      </p:sp>
      <p:sp>
        <p:nvSpPr>
          <p:cNvPr id="8" name="Inhaltsplatzhalter 2">
            <a:extLst>
              <a:ext uri="{FF2B5EF4-FFF2-40B4-BE49-F238E27FC236}">
                <a16:creationId xmlns="" xmlns:a16="http://schemas.microsoft.com/office/drawing/2014/main" id="{BE0E9BC4-2BE7-22F9-C66A-E502A4798315}"/>
              </a:ext>
            </a:extLst>
          </p:cNvPr>
          <p:cNvSpPr txBox="1">
            <a:spLocks/>
          </p:cNvSpPr>
          <p:nvPr/>
        </p:nvSpPr>
        <p:spPr>
          <a:xfrm>
            <a:off x="853334" y="4579771"/>
            <a:ext cx="4243589" cy="24306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sz="2200" dirty="0"/>
          </a:p>
        </p:txBody>
      </p:sp>
      <p:sp>
        <p:nvSpPr>
          <p:cNvPr id="9" name="Inhaltsplatzhalter 2">
            <a:extLst>
              <a:ext uri="{FF2B5EF4-FFF2-40B4-BE49-F238E27FC236}">
                <a16:creationId xmlns="" xmlns:a16="http://schemas.microsoft.com/office/drawing/2014/main" id="{BE0E9BC4-2BE7-22F9-C66A-E502A4798315}"/>
              </a:ext>
            </a:extLst>
          </p:cNvPr>
          <p:cNvSpPr txBox="1">
            <a:spLocks/>
          </p:cNvSpPr>
          <p:nvPr/>
        </p:nvSpPr>
        <p:spPr>
          <a:xfrm>
            <a:off x="637032" y="6247689"/>
            <a:ext cx="11079402" cy="55881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u="sng" dirty="0">
                <a:hlinkClick r:id="rId3"/>
              </a:rPr>
              <a:t>https://www.trademap.org/Product_SelCountry_TS.aspx?nvpm=3%7c340%7c%7c%7c%7cTOTAL%7c%7c%7c2%7c1%7c1%7c2%7c2%7c1%7c1%7c1%7c1%7c1</a:t>
            </a:r>
            <a:endParaRPr lang="es-HN" sz="2400" dirty="0"/>
          </a:p>
          <a:p>
            <a:pPr marL="0" indent="0">
              <a:buFont typeface="Arial" panose="020B0604020202020204" pitchFamily="34" charset="0"/>
              <a:buNone/>
            </a:pPr>
            <a:endParaRPr lang="de-DE" sz="2200" dirty="0"/>
          </a:p>
        </p:txBody>
      </p:sp>
      <p:sp>
        <p:nvSpPr>
          <p:cNvPr id="10" name="Rectangle 14">
            <a:extLst>
              <a:ext uri="{FF2B5EF4-FFF2-40B4-BE49-F238E27FC236}">
                <a16:creationId xmlns="" xmlns:a16="http://schemas.microsoft.com/office/drawing/2014/main" id="{8F451A30-466B-4996-9BA5-CD6ABCC6D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26868" y1="6719" x2="26868" y2="6719"/>
                        <a14:foregroundMark x1="786" y1="50066" x2="786" y2="50066"/>
                        <a14:foregroundMark x1="36566" y1="52174" x2="36566" y2="52174"/>
                        <a14:foregroundMark x1="42202" y1="57312" x2="42202" y2="57312"/>
                        <a14:foregroundMark x1="36042" y1="52437" x2="42726" y2="57839"/>
                        <a14:foregroundMark x1="42202" y1="57839" x2="0" y2="49407"/>
                        <a14:foregroundMark x1="655" y1="50329" x2="27523" y2="6456"/>
                        <a14:foregroundMark x1="49410" y1="791" x2="49410" y2="791"/>
                        <a14:foregroundMark x1="64351" y1="2899" x2="64351" y2="2899"/>
                        <a14:foregroundMark x1="76147" y1="8696" x2="76147" y2="8696"/>
                        <a14:foregroundMark x1="85190" y1="16337" x2="85190" y2="16337"/>
                        <a14:foregroundMark x1="92398" y1="25428" x2="92398" y2="25428"/>
                        <a14:foregroundMark x1="97510" y1="37813" x2="97510" y2="37813"/>
                        <a14:foregroundMark x1="98427" y1="56390" x2="98427" y2="56390"/>
                        <a14:foregroundMark x1="27130" y1="6588" x2="49148" y2="922"/>
                        <a14:foregroundMark x1="49148" y1="922" x2="64351" y2="3162"/>
                        <a14:foregroundMark x1="64089" y1="3294" x2="76016" y2="8696"/>
                        <a14:foregroundMark x1="76016" y1="8696" x2="84928" y2="16206"/>
                        <a14:foregroundMark x1="85321" y1="16074" x2="92005" y2="25296"/>
                        <a14:foregroundMark x1="92267" y1="25296" x2="97641" y2="38076"/>
                        <a14:foregroundMark x1="77457" y1="54809" x2="77457" y2="54809"/>
                        <a14:foregroundMark x1="98427" y1="56390" x2="77457" y2="54941"/>
                        <a14:foregroundMark x1="35649" y1="35968" x2="35649" y2="35968"/>
                        <a14:foregroundMark x1="77064" y1="54809" x2="34731" y2="35310"/>
                        <a14:foregroundMark x1="55963" y1="45323" x2="69725" y2="6061"/>
                        <a14:foregroundMark x1="34993" y1="18972" x2="34993" y2="18972"/>
                        <a14:foregroundMark x1="35518" y1="36495" x2="34731" y2="18709"/>
                        <a14:foregroundMark x1="62910" y1="25955" x2="35518" y2="35573"/>
                        <a14:foregroundMark x1="49410" y1="30962" x2="55832" y2="45455"/>
                        <a14:backgroundMark x1="393" y1="45455" x2="393" y2="45455"/>
                        <a14:backgroundMark x1="262" y1="47167" x2="262" y2="47167"/>
                        <a14:backgroundMark x1="262" y1="48353" x2="262" y2="48353"/>
                        <a14:backgroundMark x1="393" y1="52042" x2="393" y2="52042"/>
                        <a14:backgroundMark x1="262" y1="52833" x2="262" y2="52833"/>
                        <a14:backgroundMark x1="393" y1="54150" x2="393" y2="54150"/>
                        <a14:backgroundMark x1="262" y1="49275" x2="262" y2="49275"/>
                        <a14:backgroundMark x1="131" y1="50461" x2="131" y2="50461"/>
                      </a14:backgroundRemoval>
                    </a14:imgEffect>
                  </a14:imgLayer>
                </a14:imgProps>
              </a:ext>
              <a:ext uri="{28A0092B-C50C-407E-A947-70E740481C1C}">
                <a14:useLocalDpi xmlns:a14="http://schemas.microsoft.com/office/drawing/2010/main" val="0"/>
              </a:ext>
            </a:extLst>
          </a:blip>
          <a:stretch>
            <a:fillRect/>
          </a:stretch>
        </p:blipFill>
        <p:spPr>
          <a:xfrm>
            <a:off x="5733955" y="722334"/>
            <a:ext cx="5455253" cy="5426655"/>
          </a:xfrm>
          <a:prstGeom prst="rect">
            <a:avLst/>
          </a:prstGeom>
        </p:spPr>
      </p:pic>
      <p:pic>
        <p:nvPicPr>
          <p:cNvPr id="11" name="Imagen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31428" y="78666"/>
            <a:ext cx="2737132" cy="478998"/>
          </a:xfrm>
          <a:prstGeom prst="rect">
            <a:avLst/>
          </a:prstGeom>
        </p:spPr>
      </p:pic>
    </p:spTree>
    <p:extLst>
      <p:ext uri="{BB962C8B-B14F-4D97-AF65-F5344CB8AC3E}">
        <p14:creationId xmlns:p14="http://schemas.microsoft.com/office/powerpoint/2010/main" val="4268497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wn Arrow 7">
            <a:extLst>
              <a:ext uri="{FF2B5EF4-FFF2-40B4-BE49-F238E27FC236}">
                <a16:creationId xmlns="" xmlns:a16="http://schemas.microsoft.com/office/drawing/2014/main" id="{D4771268-CB57-404A-9271-370EB28F60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 xmlns:a16="http://schemas.microsoft.com/office/drawing/2014/main" id="{96499573-67AC-FD95-7E73-21808BB80223}"/>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Argentina Exports </a:t>
            </a:r>
          </a:p>
        </p:txBody>
      </p:sp>
      <p:sp>
        <p:nvSpPr>
          <p:cNvPr id="6" name="Right Triangle 12">
            <a:extLst>
              <a:ext uri="{FF2B5EF4-FFF2-40B4-BE49-F238E27FC236}">
                <a16:creationId xmlns="" xmlns:a16="http://schemas.microsoft.com/office/drawing/2014/main" id="{830A36F8-48C2-4842-A87B-8CE8DF4E7F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14">
            <a:extLst>
              <a:ext uri="{FF2B5EF4-FFF2-40B4-BE49-F238E27FC236}">
                <a16:creationId xmlns="" xmlns:a16="http://schemas.microsoft.com/office/drawing/2014/main" id="{8F451A30-466B-4996-9BA5-CD6ABCC6D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4">
            <a:extLst>
              <a:ext uri="{FF2B5EF4-FFF2-40B4-BE49-F238E27FC236}">
                <a16:creationId xmlns="" xmlns:a16="http://schemas.microsoft.com/office/drawing/2014/main" id="{2EB0E533-9D88-E45D-19DD-E0E31758F247}"/>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518" t="12782" r="1448" b="1503"/>
          <a:stretch/>
        </p:blipFill>
        <p:spPr>
          <a:xfrm>
            <a:off x="4575824" y="1388104"/>
            <a:ext cx="6611705" cy="4473200"/>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1428" y="78666"/>
            <a:ext cx="2737132" cy="478998"/>
          </a:xfrm>
          <a:prstGeom prst="rect">
            <a:avLst/>
          </a:prstGeom>
        </p:spPr>
      </p:pic>
    </p:spTree>
    <p:extLst>
      <p:ext uri="{BB962C8B-B14F-4D97-AF65-F5344CB8AC3E}">
        <p14:creationId xmlns:p14="http://schemas.microsoft.com/office/powerpoint/2010/main" val="34291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wn Arrow 7">
            <a:extLst>
              <a:ext uri="{FF2B5EF4-FFF2-40B4-BE49-F238E27FC236}">
                <a16:creationId xmlns="" xmlns:a16="http://schemas.microsoft.com/office/drawing/2014/main" id="{D4771268-CB57-404A-9271-370EB28F60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 xmlns:a16="http://schemas.microsoft.com/office/drawing/2014/main" id="{A80AE5BB-EA65-2D6D-E6AA-A86CD9204C5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Argentina Imports</a:t>
            </a:r>
          </a:p>
        </p:txBody>
      </p:sp>
      <p:sp>
        <p:nvSpPr>
          <p:cNvPr id="6" name="Right Triangle 12">
            <a:extLst>
              <a:ext uri="{FF2B5EF4-FFF2-40B4-BE49-F238E27FC236}">
                <a16:creationId xmlns="" xmlns:a16="http://schemas.microsoft.com/office/drawing/2014/main" id="{830A36F8-48C2-4842-A87B-8CE8DF4E7F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fik 4">
            <a:extLst>
              <a:ext uri="{FF2B5EF4-FFF2-40B4-BE49-F238E27FC236}">
                <a16:creationId xmlns="" xmlns:a16="http://schemas.microsoft.com/office/drawing/2014/main" id="{6889D46A-9BC2-38C2-B6A0-60D9D497287B}"/>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563" t="9950" r="1458" b="2635"/>
          <a:stretch/>
        </p:blipFill>
        <p:spPr>
          <a:xfrm>
            <a:off x="4331089" y="1108953"/>
            <a:ext cx="6892464" cy="4659550"/>
          </a:xfrm>
          <a:prstGeom prst="rect">
            <a:avLst/>
          </a:prstGeom>
        </p:spPr>
      </p:pic>
      <p:sp>
        <p:nvSpPr>
          <p:cNvPr id="5" name="Rectangle 14">
            <a:extLst>
              <a:ext uri="{FF2B5EF4-FFF2-40B4-BE49-F238E27FC236}">
                <a16:creationId xmlns="" xmlns:a16="http://schemas.microsoft.com/office/drawing/2014/main" id="{8F451A30-466B-4996-9BA5-CD6ABCC6D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1428" y="78666"/>
            <a:ext cx="2737132" cy="478998"/>
          </a:xfrm>
          <a:prstGeom prst="rect">
            <a:avLst/>
          </a:prstGeom>
        </p:spPr>
      </p:pic>
    </p:spTree>
    <p:extLst>
      <p:ext uri="{BB962C8B-B14F-4D97-AF65-F5344CB8AC3E}">
        <p14:creationId xmlns:p14="http://schemas.microsoft.com/office/powerpoint/2010/main" val="1156470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wn Arrow 7">
            <a:extLst>
              <a:ext uri="{FF2B5EF4-FFF2-40B4-BE49-F238E27FC236}">
                <a16:creationId xmlns="" xmlns:a16="http://schemas.microsoft.com/office/drawing/2014/main" id="{D4771268-CB57-404A-9271-370EB28F60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 xmlns:a16="http://schemas.microsoft.com/office/drawing/2014/main" id="{460AA953-17EE-84EB-00E4-2D434497544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Brazil</a:t>
            </a:r>
            <a:r>
              <a:rPr lang="en-GB" sz="3600" kern="1200" dirty="0">
                <a:solidFill>
                  <a:srgbClr val="FFFFFF"/>
                </a:solidFill>
                <a:latin typeface="+mj-lt"/>
                <a:ea typeface="+mj-ea"/>
                <a:cs typeface="+mj-cs"/>
              </a:rPr>
              <a:t/>
            </a:r>
            <a:br>
              <a:rPr lang="en-GB" sz="3600" kern="1200" dirty="0">
                <a:solidFill>
                  <a:srgbClr val="FFFFFF"/>
                </a:solidFill>
                <a:latin typeface="+mj-lt"/>
                <a:ea typeface="+mj-ea"/>
                <a:cs typeface="+mj-cs"/>
              </a:rPr>
            </a:br>
            <a:r>
              <a:rPr lang="en-GB" sz="3600" kern="1200" dirty="0">
                <a:solidFill>
                  <a:srgbClr val="FFFFFF"/>
                </a:solidFill>
                <a:latin typeface="+mj-lt"/>
                <a:ea typeface="+mj-ea"/>
                <a:cs typeface="+mj-cs"/>
              </a:rPr>
              <a:t>Exports</a:t>
            </a:r>
            <a:endParaRPr lang="en-US" sz="3600" kern="1200" dirty="0">
              <a:solidFill>
                <a:srgbClr val="FFFFFF"/>
              </a:solidFill>
              <a:latin typeface="+mj-lt"/>
              <a:ea typeface="+mj-ea"/>
              <a:cs typeface="+mj-cs"/>
            </a:endParaRPr>
          </a:p>
        </p:txBody>
      </p:sp>
      <p:sp>
        <p:nvSpPr>
          <p:cNvPr id="6" name="Right Triangle 12">
            <a:extLst>
              <a:ext uri="{FF2B5EF4-FFF2-40B4-BE49-F238E27FC236}">
                <a16:creationId xmlns="" xmlns:a16="http://schemas.microsoft.com/office/drawing/2014/main" id="{830A36F8-48C2-4842-A87B-8CE8DF4E7F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fik 4">
            <a:extLst>
              <a:ext uri="{FF2B5EF4-FFF2-40B4-BE49-F238E27FC236}">
                <a16:creationId xmlns="" xmlns:a16="http://schemas.microsoft.com/office/drawing/2014/main" id="{3B453AEE-6BBF-3173-6ECC-08EDC2A6466F}"/>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565" t="7418" r="1437" b="5324"/>
          <a:stretch/>
        </p:blipFill>
        <p:spPr>
          <a:xfrm>
            <a:off x="4379723" y="1177047"/>
            <a:ext cx="6735211" cy="4579943"/>
          </a:xfrm>
          <a:prstGeom prst="rect">
            <a:avLst/>
          </a:prstGeom>
        </p:spPr>
      </p:pic>
      <p:sp>
        <p:nvSpPr>
          <p:cNvPr id="5" name="Rectangle 14">
            <a:extLst>
              <a:ext uri="{FF2B5EF4-FFF2-40B4-BE49-F238E27FC236}">
                <a16:creationId xmlns="" xmlns:a16="http://schemas.microsoft.com/office/drawing/2014/main" id="{8F451A30-466B-4996-9BA5-CD6ABCC6D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1428" y="78666"/>
            <a:ext cx="2737132" cy="478998"/>
          </a:xfrm>
          <a:prstGeom prst="rect">
            <a:avLst/>
          </a:prstGeom>
        </p:spPr>
      </p:pic>
    </p:spTree>
    <p:extLst>
      <p:ext uri="{BB962C8B-B14F-4D97-AF65-F5344CB8AC3E}">
        <p14:creationId xmlns:p14="http://schemas.microsoft.com/office/powerpoint/2010/main" val="2764830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wn Arrow 7">
            <a:extLst>
              <a:ext uri="{FF2B5EF4-FFF2-40B4-BE49-F238E27FC236}">
                <a16:creationId xmlns="" xmlns:a16="http://schemas.microsoft.com/office/drawing/2014/main" id="{D4771268-CB57-404A-9271-370EB28F60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 xmlns:a16="http://schemas.microsoft.com/office/drawing/2014/main" id="{61FCB2A8-C699-6A5D-2FA9-5FEDCA233FA3}"/>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Brazil Imports </a:t>
            </a:r>
          </a:p>
        </p:txBody>
      </p:sp>
      <p:sp>
        <p:nvSpPr>
          <p:cNvPr id="6" name="Right Triangle 12">
            <a:extLst>
              <a:ext uri="{FF2B5EF4-FFF2-40B4-BE49-F238E27FC236}">
                <a16:creationId xmlns="" xmlns:a16="http://schemas.microsoft.com/office/drawing/2014/main" id="{830A36F8-48C2-4842-A87B-8CE8DF4E7F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fik 4">
            <a:extLst>
              <a:ext uri="{FF2B5EF4-FFF2-40B4-BE49-F238E27FC236}">
                <a16:creationId xmlns="" xmlns:a16="http://schemas.microsoft.com/office/drawing/2014/main" id="{E8C5232C-5808-4C86-FE77-38E55FC01039}"/>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419" t="7081" r="1601" b="5504"/>
          <a:stretch/>
        </p:blipFill>
        <p:spPr>
          <a:xfrm>
            <a:off x="4411079" y="1177047"/>
            <a:ext cx="6781242" cy="4584361"/>
          </a:xfrm>
          <a:prstGeom prst="rect">
            <a:avLst/>
          </a:prstGeom>
        </p:spPr>
      </p:pic>
      <p:sp>
        <p:nvSpPr>
          <p:cNvPr id="5" name="Rectangle 14">
            <a:extLst>
              <a:ext uri="{FF2B5EF4-FFF2-40B4-BE49-F238E27FC236}">
                <a16:creationId xmlns="" xmlns:a16="http://schemas.microsoft.com/office/drawing/2014/main" id="{8F451A30-466B-4996-9BA5-CD6ABCC6D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1428" y="78666"/>
            <a:ext cx="2737132" cy="478998"/>
          </a:xfrm>
          <a:prstGeom prst="rect">
            <a:avLst/>
          </a:prstGeom>
        </p:spPr>
      </p:pic>
    </p:spTree>
    <p:extLst>
      <p:ext uri="{BB962C8B-B14F-4D97-AF65-F5344CB8AC3E}">
        <p14:creationId xmlns:p14="http://schemas.microsoft.com/office/powerpoint/2010/main" val="4175565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wn Arrow 7">
            <a:extLst>
              <a:ext uri="{FF2B5EF4-FFF2-40B4-BE49-F238E27FC236}">
                <a16:creationId xmlns="" xmlns:a16="http://schemas.microsoft.com/office/drawing/2014/main" id="{D4771268-CB57-404A-9271-370EB28F60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 xmlns:a16="http://schemas.microsoft.com/office/drawing/2014/main" id="{D6227C1B-FEFD-6E49-DC29-ED2501ED589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Mexico Exports</a:t>
            </a:r>
          </a:p>
        </p:txBody>
      </p:sp>
      <p:sp>
        <p:nvSpPr>
          <p:cNvPr id="6" name="Right Triangle 12">
            <a:extLst>
              <a:ext uri="{FF2B5EF4-FFF2-40B4-BE49-F238E27FC236}">
                <a16:creationId xmlns="" xmlns:a16="http://schemas.microsoft.com/office/drawing/2014/main" id="{830A36F8-48C2-4842-A87B-8CE8DF4E7F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14">
            <a:extLst>
              <a:ext uri="{FF2B5EF4-FFF2-40B4-BE49-F238E27FC236}">
                <a16:creationId xmlns="" xmlns:a16="http://schemas.microsoft.com/office/drawing/2014/main" id="{8F451A30-466B-4996-9BA5-CD6ABCC6D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4">
            <a:extLst>
              <a:ext uri="{FF2B5EF4-FFF2-40B4-BE49-F238E27FC236}">
                <a16:creationId xmlns="" xmlns:a16="http://schemas.microsoft.com/office/drawing/2014/main" id="{3B4B31E0-FC62-BBFF-1A6B-154FF67867B3}"/>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275" t="9950" r="1458" b="2252"/>
          <a:stretch/>
        </p:blipFill>
        <p:spPr>
          <a:xfrm>
            <a:off x="4396902" y="1194717"/>
            <a:ext cx="6870998" cy="4651605"/>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1428" y="78666"/>
            <a:ext cx="2737132" cy="478998"/>
          </a:xfrm>
          <a:prstGeom prst="rect">
            <a:avLst/>
          </a:prstGeom>
        </p:spPr>
      </p:pic>
    </p:spTree>
    <p:extLst>
      <p:ext uri="{BB962C8B-B14F-4D97-AF65-F5344CB8AC3E}">
        <p14:creationId xmlns:p14="http://schemas.microsoft.com/office/powerpoint/2010/main" val="2393279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wn Arrow 7">
            <a:extLst>
              <a:ext uri="{FF2B5EF4-FFF2-40B4-BE49-F238E27FC236}">
                <a16:creationId xmlns="" xmlns:a16="http://schemas.microsoft.com/office/drawing/2014/main" id="{D4771268-CB57-404A-9271-370EB28F60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 xmlns:a16="http://schemas.microsoft.com/office/drawing/2014/main" id="{8ED76AA4-88C1-720F-650C-D1BF1BB6CCA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Mexico Imports </a:t>
            </a:r>
          </a:p>
        </p:txBody>
      </p:sp>
      <p:sp>
        <p:nvSpPr>
          <p:cNvPr id="6" name="Right Triangle 12">
            <a:extLst>
              <a:ext uri="{FF2B5EF4-FFF2-40B4-BE49-F238E27FC236}">
                <a16:creationId xmlns="" xmlns:a16="http://schemas.microsoft.com/office/drawing/2014/main" id="{830A36F8-48C2-4842-A87B-8CE8DF4E7F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fik 4">
            <a:extLst>
              <a:ext uri="{FF2B5EF4-FFF2-40B4-BE49-F238E27FC236}">
                <a16:creationId xmlns="" xmlns:a16="http://schemas.microsoft.com/office/drawing/2014/main" id="{58A4612E-A5E6-1475-B68C-A6F9AD6F631A}"/>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419" t="17218" r="1458"/>
          <a:stretch/>
        </p:blipFill>
        <p:spPr>
          <a:xfrm>
            <a:off x="4362433" y="1488332"/>
            <a:ext cx="6650237" cy="4251193"/>
          </a:xfrm>
          <a:prstGeom prst="rect">
            <a:avLst/>
          </a:prstGeom>
        </p:spPr>
      </p:pic>
      <p:sp>
        <p:nvSpPr>
          <p:cNvPr id="5" name="Rectangle 14">
            <a:extLst>
              <a:ext uri="{FF2B5EF4-FFF2-40B4-BE49-F238E27FC236}">
                <a16:creationId xmlns="" xmlns:a16="http://schemas.microsoft.com/office/drawing/2014/main" id="{8F451A30-466B-4996-9BA5-CD6ABCC6D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1428" y="78666"/>
            <a:ext cx="2737132" cy="478998"/>
          </a:xfrm>
          <a:prstGeom prst="rect">
            <a:avLst/>
          </a:prstGeom>
        </p:spPr>
      </p:pic>
    </p:spTree>
    <p:extLst>
      <p:ext uri="{BB962C8B-B14F-4D97-AF65-F5344CB8AC3E}">
        <p14:creationId xmlns:p14="http://schemas.microsoft.com/office/powerpoint/2010/main" val="1144567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wn Arrow 7">
            <a:extLst>
              <a:ext uri="{FF2B5EF4-FFF2-40B4-BE49-F238E27FC236}">
                <a16:creationId xmlns="" xmlns:a16="http://schemas.microsoft.com/office/drawing/2014/main" id="{D4771268-CB57-404A-9271-370EB28F60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 xmlns:a16="http://schemas.microsoft.com/office/drawing/2014/main" id="{5AABE636-9EB6-09FA-F1A0-DCD29DDE077B}"/>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Panama Exports</a:t>
            </a:r>
          </a:p>
        </p:txBody>
      </p:sp>
      <p:sp>
        <p:nvSpPr>
          <p:cNvPr id="6" name="Right Triangle 12">
            <a:extLst>
              <a:ext uri="{FF2B5EF4-FFF2-40B4-BE49-F238E27FC236}">
                <a16:creationId xmlns="" xmlns:a16="http://schemas.microsoft.com/office/drawing/2014/main" id="{830A36F8-48C2-4842-A87B-8CE8DF4E7F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14">
            <a:extLst>
              <a:ext uri="{FF2B5EF4-FFF2-40B4-BE49-F238E27FC236}">
                <a16:creationId xmlns="" xmlns:a16="http://schemas.microsoft.com/office/drawing/2014/main" id="{8F451A30-466B-4996-9BA5-CD6ABCC6D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4">
            <a:extLst>
              <a:ext uri="{FF2B5EF4-FFF2-40B4-BE49-F238E27FC236}">
                <a16:creationId xmlns="" xmlns:a16="http://schemas.microsoft.com/office/drawing/2014/main" id="{526988E8-F797-B828-03A8-4238376BEC77}"/>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419" t="10714" r="1745"/>
          <a:stretch/>
        </p:blipFill>
        <p:spPr>
          <a:xfrm>
            <a:off x="4527804" y="1264597"/>
            <a:ext cx="6749043" cy="4667090"/>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1428" y="78666"/>
            <a:ext cx="2737132" cy="478998"/>
          </a:xfrm>
          <a:prstGeom prst="rect">
            <a:avLst/>
          </a:prstGeom>
        </p:spPr>
      </p:pic>
    </p:spTree>
    <p:extLst>
      <p:ext uri="{BB962C8B-B14F-4D97-AF65-F5344CB8AC3E}">
        <p14:creationId xmlns:p14="http://schemas.microsoft.com/office/powerpoint/2010/main" val="3704178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wn Arrow 7">
            <a:extLst>
              <a:ext uri="{FF2B5EF4-FFF2-40B4-BE49-F238E27FC236}">
                <a16:creationId xmlns="" xmlns:a16="http://schemas.microsoft.com/office/drawing/2014/main" id="{D4771268-CB57-404A-9271-370EB28F60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 xmlns:a16="http://schemas.microsoft.com/office/drawing/2014/main" id="{E238B2D7-40D2-639C-F308-38EE06E42BCC}"/>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Panama Imports</a:t>
            </a:r>
          </a:p>
        </p:txBody>
      </p:sp>
      <p:sp>
        <p:nvSpPr>
          <p:cNvPr id="6" name="Right Triangle 12">
            <a:extLst>
              <a:ext uri="{FF2B5EF4-FFF2-40B4-BE49-F238E27FC236}">
                <a16:creationId xmlns="" xmlns:a16="http://schemas.microsoft.com/office/drawing/2014/main" id="{830A36F8-48C2-4842-A87B-8CE8DF4E7F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fik 4">
            <a:extLst>
              <a:ext uri="{FF2B5EF4-FFF2-40B4-BE49-F238E27FC236}">
                <a16:creationId xmlns="" xmlns:a16="http://schemas.microsoft.com/office/drawing/2014/main" id="{AE514505-62E8-E5EC-6290-4EB439D6DDEA}"/>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706" t="5550" r="1458" b="7225"/>
          <a:stretch/>
        </p:blipFill>
        <p:spPr>
          <a:xfrm>
            <a:off x="4369996" y="1157591"/>
            <a:ext cx="6767764" cy="4572001"/>
          </a:xfrm>
          <a:prstGeom prst="rect">
            <a:avLst/>
          </a:prstGeom>
        </p:spPr>
      </p:pic>
      <p:sp>
        <p:nvSpPr>
          <p:cNvPr id="5" name="Rectangle 14">
            <a:extLst>
              <a:ext uri="{FF2B5EF4-FFF2-40B4-BE49-F238E27FC236}">
                <a16:creationId xmlns="" xmlns:a16="http://schemas.microsoft.com/office/drawing/2014/main" id="{8F451A30-466B-4996-9BA5-CD6ABCC6D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1428" y="78666"/>
            <a:ext cx="2737132" cy="478998"/>
          </a:xfrm>
          <a:prstGeom prst="rect">
            <a:avLst/>
          </a:prstGeom>
        </p:spPr>
      </p:pic>
    </p:spTree>
    <p:extLst>
      <p:ext uri="{BB962C8B-B14F-4D97-AF65-F5344CB8AC3E}">
        <p14:creationId xmlns:p14="http://schemas.microsoft.com/office/powerpoint/2010/main" val="3664142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wn Arrow 7">
            <a:extLst>
              <a:ext uri="{FF2B5EF4-FFF2-40B4-BE49-F238E27FC236}">
                <a16:creationId xmlns="" xmlns:a16="http://schemas.microsoft.com/office/drawing/2014/main" id="{D4771268-CB57-404A-9271-370EB28F60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 xmlns:a16="http://schemas.microsoft.com/office/drawing/2014/main" id="{1F580ACF-BB16-5EFB-4376-18A8C173882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Costa Rica Exports</a:t>
            </a:r>
          </a:p>
        </p:txBody>
      </p:sp>
      <p:sp>
        <p:nvSpPr>
          <p:cNvPr id="6" name="Right Triangle 12">
            <a:extLst>
              <a:ext uri="{FF2B5EF4-FFF2-40B4-BE49-F238E27FC236}">
                <a16:creationId xmlns="" xmlns:a16="http://schemas.microsoft.com/office/drawing/2014/main" id="{830A36F8-48C2-4842-A87B-8CE8DF4E7F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fik 4">
            <a:extLst>
              <a:ext uri="{FF2B5EF4-FFF2-40B4-BE49-F238E27FC236}">
                <a16:creationId xmlns="" xmlns:a16="http://schemas.microsoft.com/office/drawing/2014/main" id="{301770EA-2F0F-F5E9-EC15-8E088A189D51}"/>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419" t="10906" r="1602" b="1488"/>
          <a:stretch/>
        </p:blipFill>
        <p:spPr>
          <a:xfrm>
            <a:off x="4467441" y="1228766"/>
            <a:ext cx="6686214" cy="4530008"/>
          </a:xfrm>
          <a:prstGeom prst="rect">
            <a:avLst/>
          </a:prstGeom>
        </p:spPr>
      </p:pic>
      <p:sp>
        <p:nvSpPr>
          <p:cNvPr id="5" name="Rectangle 14">
            <a:extLst>
              <a:ext uri="{FF2B5EF4-FFF2-40B4-BE49-F238E27FC236}">
                <a16:creationId xmlns="" xmlns:a16="http://schemas.microsoft.com/office/drawing/2014/main" id="{8F451A30-466B-4996-9BA5-CD6ABCC6D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1428" y="78666"/>
            <a:ext cx="2737132" cy="478998"/>
          </a:xfrm>
          <a:prstGeom prst="rect">
            <a:avLst/>
          </a:prstGeom>
        </p:spPr>
      </p:pic>
    </p:spTree>
    <p:extLst>
      <p:ext uri="{BB962C8B-B14F-4D97-AF65-F5344CB8AC3E}">
        <p14:creationId xmlns:p14="http://schemas.microsoft.com/office/powerpoint/2010/main" val="683767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B712E5F-71A0-A2F3-E3F6-D79593BEC9EB}"/>
              </a:ext>
            </a:extLst>
          </p:cNvPr>
          <p:cNvSpPr>
            <a:spLocks noGrp="1"/>
          </p:cNvSpPr>
          <p:nvPr>
            <p:ph type="title"/>
          </p:nvPr>
        </p:nvSpPr>
        <p:spPr>
          <a:xfrm>
            <a:off x="680929" y="1322285"/>
            <a:ext cx="10515600" cy="1325563"/>
          </a:xfrm>
        </p:spPr>
        <p:txBody>
          <a:bodyPr>
            <a:normAutofit/>
          </a:bodyPr>
          <a:lstStyle/>
          <a:p>
            <a:pPr algn="ctr"/>
            <a:r>
              <a:rPr lang="x-none" b="1" dirty="0">
                <a:latin typeface="Times New Roman" panose="02020603050405020304" pitchFamily="18" charset="0"/>
                <a:ea typeface="Calibri" panose="020F0502020204030204" pitchFamily="34" charset="0"/>
                <a:cs typeface="Times New Roman" panose="02020603050405020304" pitchFamily="18" charset="0"/>
              </a:rPr>
              <a:t>Role of IP</a:t>
            </a:r>
            <a:endParaRPr lang="de-DE"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Inhaltsplatzhalter 2">
            <a:extLst>
              <a:ext uri="{FF2B5EF4-FFF2-40B4-BE49-F238E27FC236}">
                <a16:creationId xmlns="" xmlns:a16="http://schemas.microsoft.com/office/drawing/2014/main" id="{DBE6E335-7F06-1D66-F6FC-15B519C0A92D}"/>
              </a:ext>
            </a:extLst>
          </p:cNvPr>
          <p:cNvSpPr>
            <a:spLocks noGrp="1"/>
          </p:cNvSpPr>
          <p:nvPr>
            <p:ph idx="1"/>
          </p:nvPr>
        </p:nvSpPr>
        <p:spPr>
          <a:xfrm>
            <a:off x="1031227" y="2713459"/>
            <a:ext cx="10515600" cy="1536554"/>
          </a:xfrm>
          <a:noFill/>
        </p:spPr>
        <p:txBody>
          <a:bodyPr/>
          <a:lstStyle/>
          <a:p>
            <a:r>
              <a:rPr lang="x-none" dirty="0"/>
              <a:t>Ability to generate prosperous and innovative </a:t>
            </a:r>
            <a:r>
              <a:rPr lang="x-none" dirty="0" smtClean="0"/>
              <a:t>markets</a:t>
            </a:r>
            <a:endParaRPr lang="x-none" dirty="0"/>
          </a:p>
          <a:p>
            <a:r>
              <a:rPr lang="x-none" dirty="0"/>
              <a:t>Establish </a:t>
            </a:r>
            <a:r>
              <a:rPr lang="x-none" dirty="0" smtClean="0"/>
              <a:t>conditions </a:t>
            </a:r>
            <a:r>
              <a:rPr lang="x-none" dirty="0"/>
              <a:t>that proliferate social and economic development</a:t>
            </a:r>
            <a:endParaRPr lang="de-DE" dirty="0"/>
          </a:p>
        </p:txBody>
      </p:sp>
      <p:sp>
        <p:nvSpPr>
          <p:cNvPr id="6" name="Right Triangle 12">
            <a:extLst>
              <a:ext uri="{FF2B5EF4-FFF2-40B4-BE49-F238E27FC236}">
                <a16:creationId xmlns="" xmlns:a16="http://schemas.microsoft.com/office/drawing/2014/main" id="{830A36F8-48C2-4842-A87B-8CE8DF4E7F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14">
            <a:extLst>
              <a:ext uri="{FF2B5EF4-FFF2-40B4-BE49-F238E27FC236}">
                <a16:creationId xmlns="" xmlns:a16="http://schemas.microsoft.com/office/drawing/2014/main" id="{8F451A30-466B-4996-9BA5-CD6ABCC6D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1428" y="78666"/>
            <a:ext cx="2737132" cy="478998"/>
          </a:xfrm>
          <a:prstGeom prst="rect">
            <a:avLst/>
          </a:prstGeom>
        </p:spPr>
      </p:pic>
    </p:spTree>
    <p:extLst>
      <p:ext uri="{BB962C8B-B14F-4D97-AF65-F5344CB8AC3E}">
        <p14:creationId xmlns:p14="http://schemas.microsoft.com/office/powerpoint/2010/main" val="15763060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wn Arrow 7">
            <a:extLst>
              <a:ext uri="{FF2B5EF4-FFF2-40B4-BE49-F238E27FC236}">
                <a16:creationId xmlns="" xmlns:a16="http://schemas.microsoft.com/office/drawing/2014/main" id="{D4771268-CB57-404A-9271-370EB28F60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 xmlns:a16="http://schemas.microsoft.com/office/drawing/2014/main" id="{9E50C35A-102B-8DF5-FB21-F308D9685B36}"/>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Costa Rica Imports</a:t>
            </a:r>
          </a:p>
        </p:txBody>
      </p:sp>
      <p:sp>
        <p:nvSpPr>
          <p:cNvPr id="6" name="Right Triangle 12">
            <a:extLst>
              <a:ext uri="{FF2B5EF4-FFF2-40B4-BE49-F238E27FC236}">
                <a16:creationId xmlns="" xmlns:a16="http://schemas.microsoft.com/office/drawing/2014/main" id="{830A36F8-48C2-4842-A87B-8CE8DF4E7F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fik 4">
            <a:extLst>
              <a:ext uri="{FF2B5EF4-FFF2-40B4-BE49-F238E27FC236}">
                <a16:creationId xmlns="" xmlns:a16="http://schemas.microsoft.com/office/drawing/2014/main" id="{39CCDB34-9AA7-21F4-A598-5CA6C2688DED}"/>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20" t="9388" r="1400" b="3387"/>
          <a:stretch/>
        </p:blipFill>
        <p:spPr>
          <a:xfrm>
            <a:off x="4406630" y="1230636"/>
            <a:ext cx="6770451" cy="4567050"/>
          </a:xfrm>
          <a:prstGeom prst="rect">
            <a:avLst/>
          </a:prstGeom>
        </p:spPr>
      </p:pic>
      <p:sp>
        <p:nvSpPr>
          <p:cNvPr id="5" name="Rectangle 14">
            <a:extLst>
              <a:ext uri="{FF2B5EF4-FFF2-40B4-BE49-F238E27FC236}">
                <a16:creationId xmlns="" xmlns:a16="http://schemas.microsoft.com/office/drawing/2014/main" id="{8F451A30-466B-4996-9BA5-CD6ABCC6D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1428" y="78666"/>
            <a:ext cx="2737132" cy="478998"/>
          </a:xfrm>
          <a:prstGeom prst="rect">
            <a:avLst/>
          </a:prstGeom>
        </p:spPr>
      </p:pic>
    </p:spTree>
    <p:extLst>
      <p:ext uri="{BB962C8B-B14F-4D97-AF65-F5344CB8AC3E}">
        <p14:creationId xmlns:p14="http://schemas.microsoft.com/office/powerpoint/2010/main" val="42528229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own Arrow 7">
            <a:extLst>
              <a:ext uri="{FF2B5EF4-FFF2-40B4-BE49-F238E27FC236}">
                <a16:creationId xmlns="" xmlns:a16="http://schemas.microsoft.com/office/drawing/2014/main" id="{D4771268-CB57-404A-9271-370EB28F60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 xmlns:a16="http://schemas.microsoft.com/office/drawing/2014/main" id="{0C74019E-3F5C-DE2C-D032-958FBFE7767C}"/>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Guatemala Exports</a:t>
            </a:r>
          </a:p>
        </p:txBody>
      </p:sp>
      <p:sp>
        <p:nvSpPr>
          <p:cNvPr id="6" name="Right Triangle 12">
            <a:extLst>
              <a:ext uri="{FF2B5EF4-FFF2-40B4-BE49-F238E27FC236}">
                <a16:creationId xmlns="" xmlns:a16="http://schemas.microsoft.com/office/drawing/2014/main" id="{830A36F8-48C2-4842-A87B-8CE8DF4E7F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fik 7">
            <a:extLst>
              <a:ext uri="{FF2B5EF4-FFF2-40B4-BE49-F238E27FC236}">
                <a16:creationId xmlns="" xmlns:a16="http://schemas.microsoft.com/office/drawing/2014/main" id="{D8CC3C3E-5678-7DE3-EB86-A7A3E4D7B005}"/>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87" t="7550" r="1620" b="7522"/>
          <a:stretch/>
        </p:blipFill>
        <p:spPr>
          <a:xfrm>
            <a:off x="4387173" y="1322963"/>
            <a:ext cx="6748409" cy="4445540"/>
          </a:xfrm>
          <a:prstGeom prst="rect">
            <a:avLst/>
          </a:prstGeom>
        </p:spPr>
      </p:pic>
      <p:sp>
        <p:nvSpPr>
          <p:cNvPr id="5" name="Rectangle 14">
            <a:extLst>
              <a:ext uri="{FF2B5EF4-FFF2-40B4-BE49-F238E27FC236}">
                <a16:creationId xmlns="" xmlns:a16="http://schemas.microsoft.com/office/drawing/2014/main" id="{8F451A30-466B-4996-9BA5-CD6ABCC6D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1428" y="78666"/>
            <a:ext cx="2737132" cy="478998"/>
          </a:xfrm>
          <a:prstGeom prst="rect">
            <a:avLst/>
          </a:prstGeom>
        </p:spPr>
      </p:pic>
    </p:spTree>
    <p:extLst>
      <p:ext uri="{BB962C8B-B14F-4D97-AF65-F5344CB8AC3E}">
        <p14:creationId xmlns:p14="http://schemas.microsoft.com/office/powerpoint/2010/main" val="1289334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own Arrow 7">
            <a:extLst>
              <a:ext uri="{FF2B5EF4-FFF2-40B4-BE49-F238E27FC236}">
                <a16:creationId xmlns="" xmlns:a16="http://schemas.microsoft.com/office/drawing/2014/main" id="{D4771268-CB57-404A-9271-370EB28F60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 xmlns:a16="http://schemas.microsoft.com/office/drawing/2014/main" id="{CE4D0AFD-6BEB-5DE9-164F-ABA148F5E8F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Guatemala Imports</a:t>
            </a:r>
          </a:p>
        </p:txBody>
      </p:sp>
      <p:sp>
        <p:nvSpPr>
          <p:cNvPr id="7" name="Right Triangle 12">
            <a:extLst>
              <a:ext uri="{FF2B5EF4-FFF2-40B4-BE49-F238E27FC236}">
                <a16:creationId xmlns="" xmlns:a16="http://schemas.microsoft.com/office/drawing/2014/main" id="{830A36F8-48C2-4842-A87B-8CE8DF4E7F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fik 5">
            <a:extLst>
              <a:ext uri="{FF2B5EF4-FFF2-40B4-BE49-F238E27FC236}">
                <a16:creationId xmlns="" xmlns:a16="http://schemas.microsoft.com/office/drawing/2014/main" id="{559D5ABB-BA9B-5FAD-57E6-017187F50A27}"/>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20" t="9197" r="1687" b="3962"/>
          <a:stretch/>
        </p:blipFill>
        <p:spPr>
          <a:xfrm>
            <a:off x="4406628" y="1248220"/>
            <a:ext cx="6754053" cy="4549465"/>
          </a:xfrm>
          <a:prstGeom prst="rect">
            <a:avLst/>
          </a:prstGeom>
        </p:spPr>
      </p:pic>
      <p:sp>
        <p:nvSpPr>
          <p:cNvPr id="6" name="Rectangle 14">
            <a:extLst>
              <a:ext uri="{FF2B5EF4-FFF2-40B4-BE49-F238E27FC236}">
                <a16:creationId xmlns="" xmlns:a16="http://schemas.microsoft.com/office/drawing/2014/main" id="{8F451A30-466B-4996-9BA5-CD6ABCC6D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1428" y="78666"/>
            <a:ext cx="2737132" cy="478998"/>
          </a:xfrm>
          <a:prstGeom prst="rect">
            <a:avLst/>
          </a:prstGeom>
        </p:spPr>
      </p:pic>
    </p:spTree>
    <p:extLst>
      <p:ext uri="{BB962C8B-B14F-4D97-AF65-F5344CB8AC3E}">
        <p14:creationId xmlns:p14="http://schemas.microsoft.com/office/powerpoint/2010/main" val="49197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9D25F302-27C5-414F-97F8-6EA0A6C028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 xmlns:a16="http://schemas.microsoft.com/office/drawing/2014/main" id="{DE73DD43-89C3-5473-A5F3-F831A94A966D}"/>
              </a:ext>
            </a:extLst>
          </p:cNvPr>
          <p:cNvSpPr>
            <a:spLocks noGrp="1"/>
          </p:cNvSpPr>
          <p:nvPr>
            <p:ph idx="1"/>
          </p:nvPr>
        </p:nvSpPr>
        <p:spPr>
          <a:xfrm>
            <a:off x="1048178" y="2377691"/>
            <a:ext cx="9825231" cy="1272886"/>
          </a:xfrm>
        </p:spPr>
        <p:txBody>
          <a:bodyPr anchor="t">
            <a:normAutofit/>
          </a:bodyPr>
          <a:lstStyle/>
          <a:p>
            <a:pPr marL="0" indent="0" algn="just">
              <a:buNone/>
            </a:pPr>
            <a:r>
              <a:rPr lang="en-US" dirty="0"/>
              <a:t>Regarding the IPRs statistics in Honduras, there are being filed annually around 3,000 trademarks and 300 patents</a:t>
            </a:r>
            <a:r>
              <a:rPr lang="en-US" dirty="0" smtClean="0"/>
              <a:t>.</a:t>
            </a:r>
          </a:p>
        </p:txBody>
      </p:sp>
      <p:sp>
        <p:nvSpPr>
          <p:cNvPr id="9" name="Right Triangle 12">
            <a:extLst>
              <a:ext uri="{FF2B5EF4-FFF2-40B4-BE49-F238E27FC236}">
                <a16:creationId xmlns="" xmlns:a16="http://schemas.microsoft.com/office/drawing/2014/main" id="{830A36F8-48C2-4842-A87B-8CE8DF4E7F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 xmlns:a16="http://schemas.microsoft.com/office/drawing/2014/main" id="{8F451A30-466B-4996-9BA5-CD6ABCC6D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1428" y="78666"/>
            <a:ext cx="2737132" cy="478998"/>
          </a:xfrm>
          <a:prstGeom prst="rect">
            <a:avLst/>
          </a:prstGeom>
        </p:spPr>
      </p:pic>
    </p:spTree>
    <p:extLst>
      <p:ext uri="{BB962C8B-B14F-4D97-AF65-F5344CB8AC3E}">
        <p14:creationId xmlns:p14="http://schemas.microsoft.com/office/powerpoint/2010/main" val="25516875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9D25F302-27C5-414F-97F8-6EA0A6C028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12">
            <a:extLst>
              <a:ext uri="{FF2B5EF4-FFF2-40B4-BE49-F238E27FC236}">
                <a16:creationId xmlns="" xmlns:a16="http://schemas.microsoft.com/office/drawing/2014/main" id="{830A36F8-48C2-4842-A87B-8CE8DF4E7F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7">
            <a:extLst>
              <a:ext uri="{FF2B5EF4-FFF2-40B4-BE49-F238E27FC236}">
                <a16:creationId xmlns="" xmlns:a16="http://schemas.microsoft.com/office/drawing/2014/main" id="{DE73DD43-89C3-5473-A5F3-F831A94A966D}"/>
              </a:ext>
            </a:extLst>
          </p:cNvPr>
          <p:cNvSpPr>
            <a:spLocks noGrp="1"/>
          </p:cNvSpPr>
          <p:nvPr>
            <p:ph idx="1"/>
          </p:nvPr>
        </p:nvSpPr>
        <p:spPr>
          <a:xfrm>
            <a:off x="998481" y="1343996"/>
            <a:ext cx="10322188" cy="3655387"/>
          </a:xfrm>
        </p:spPr>
        <p:txBody>
          <a:bodyPr anchor="t">
            <a:normAutofit/>
          </a:bodyPr>
          <a:lstStyle/>
          <a:p>
            <a:pPr marL="0" indent="0" algn="just">
              <a:buNone/>
            </a:pPr>
            <a:endParaRPr lang="en-US" sz="2000" dirty="0"/>
          </a:p>
          <a:p>
            <a:pPr marL="0" indent="0" algn="just">
              <a:buNone/>
            </a:pPr>
            <a:r>
              <a:rPr lang="en-US" dirty="0"/>
              <a:t>Under the current Honduran Industrial Property Law, registered marks that have not been used in Honduras for three years or more, counted from the registration date, may be subject to cancellation on the grounds of non-use and following a simple petition from an interested third party. </a:t>
            </a:r>
            <a:endParaRPr lang="en-US" dirty="0" smtClean="0"/>
          </a:p>
          <a:p>
            <a:pPr marL="0" indent="0" algn="just">
              <a:buNone/>
            </a:pPr>
            <a:r>
              <a:rPr lang="en-US" dirty="0" smtClean="0"/>
              <a:t>In order to avoid a cancellation action of non-use, the non-use or rehabilitation taxes must be paid every three years.</a:t>
            </a:r>
          </a:p>
          <a:p>
            <a:pPr marL="0" indent="0" algn="just">
              <a:buNone/>
            </a:pPr>
            <a:endParaRPr lang="en-US" dirty="0"/>
          </a:p>
        </p:txBody>
      </p:sp>
      <p:sp>
        <p:nvSpPr>
          <p:cNvPr id="15" name="Rectangle 14">
            <a:extLst>
              <a:ext uri="{FF2B5EF4-FFF2-40B4-BE49-F238E27FC236}">
                <a16:creationId xmlns="" xmlns:a16="http://schemas.microsoft.com/office/drawing/2014/main" id="{8F451A30-466B-4996-9BA5-CD6ABCC6D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1428" y="78666"/>
            <a:ext cx="2737132" cy="478998"/>
          </a:xfrm>
          <a:prstGeom prst="rect">
            <a:avLst/>
          </a:prstGeom>
        </p:spPr>
      </p:pic>
    </p:spTree>
    <p:extLst>
      <p:ext uri="{BB962C8B-B14F-4D97-AF65-F5344CB8AC3E}">
        <p14:creationId xmlns:p14="http://schemas.microsoft.com/office/powerpoint/2010/main" val="19053498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9D25F302-27C5-414F-97F8-6EA0A6C028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12">
            <a:extLst>
              <a:ext uri="{FF2B5EF4-FFF2-40B4-BE49-F238E27FC236}">
                <a16:creationId xmlns="" xmlns:a16="http://schemas.microsoft.com/office/drawing/2014/main" id="{830A36F8-48C2-4842-A87B-8CE8DF4E7F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7">
            <a:extLst>
              <a:ext uri="{FF2B5EF4-FFF2-40B4-BE49-F238E27FC236}">
                <a16:creationId xmlns="" xmlns:a16="http://schemas.microsoft.com/office/drawing/2014/main" id="{DE73DD43-89C3-5473-A5F3-F831A94A966D}"/>
              </a:ext>
            </a:extLst>
          </p:cNvPr>
          <p:cNvSpPr>
            <a:spLocks noGrp="1"/>
          </p:cNvSpPr>
          <p:nvPr>
            <p:ph idx="1"/>
          </p:nvPr>
        </p:nvSpPr>
        <p:spPr>
          <a:xfrm>
            <a:off x="933206" y="1180939"/>
            <a:ext cx="10322188" cy="4520091"/>
          </a:xfrm>
        </p:spPr>
        <p:txBody>
          <a:bodyPr anchor="t">
            <a:normAutofit lnSpcReduction="10000"/>
          </a:bodyPr>
          <a:lstStyle/>
          <a:p>
            <a:pPr marL="0" indent="0" algn="just">
              <a:buNone/>
            </a:pPr>
            <a:r>
              <a:rPr lang="en-US" sz="2000" dirty="0"/>
              <a:t>Honduras has signed the following trademark agreements </a:t>
            </a:r>
            <a:r>
              <a:rPr lang="en-US" sz="2000" dirty="0" smtClean="0"/>
              <a:t>:</a:t>
            </a:r>
          </a:p>
          <a:p>
            <a:pPr marL="0" indent="0" algn="just">
              <a:buNone/>
            </a:pPr>
            <a:r>
              <a:rPr lang="en-US" sz="2000" dirty="0" smtClean="0"/>
              <a:t>•The </a:t>
            </a:r>
            <a:r>
              <a:rPr lang="en-US" sz="2000" dirty="0"/>
              <a:t>Paris Convention for the Protection of Industrial Property (Paris Convention) 1883, member since 4 February 1994</a:t>
            </a:r>
            <a:r>
              <a:rPr lang="en-US" sz="2000" dirty="0" smtClean="0"/>
              <a:t>;</a:t>
            </a:r>
          </a:p>
          <a:p>
            <a:pPr marL="0" indent="0" algn="just">
              <a:buNone/>
            </a:pPr>
            <a:r>
              <a:rPr lang="en-US" sz="2000" dirty="0" smtClean="0"/>
              <a:t>•The </a:t>
            </a:r>
            <a:r>
              <a:rPr lang="en-US" sz="2000" dirty="0"/>
              <a:t>Buenos Aires Convention on Literary and Artistic Copyright (Third Pan-American Convention</a:t>
            </a:r>
            <a:r>
              <a:rPr lang="en-US" sz="2000" dirty="0" smtClean="0"/>
              <a:t>);</a:t>
            </a:r>
          </a:p>
          <a:p>
            <a:pPr marL="0" indent="0" algn="just">
              <a:buNone/>
            </a:pPr>
            <a:r>
              <a:rPr lang="en-US" sz="2000" dirty="0" smtClean="0"/>
              <a:t>•The </a:t>
            </a:r>
            <a:r>
              <a:rPr lang="en-US" sz="2000" dirty="0"/>
              <a:t>Washington General Inter-American Convention for Trademark and Commercial Protection (Pan-American Convention) 1929</a:t>
            </a:r>
            <a:r>
              <a:rPr lang="en-US" sz="2000" dirty="0" smtClean="0"/>
              <a:t>;</a:t>
            </a:r>
          </a:p>
          <a:p>
            <a:pPr marL="0" indent="0" algn="just">
              <a:buNone/>
            </a:pPr>
            <a:r>
              <a:rPr lang="en-US" sz="2000" dirty="0" smtClean="0"/>
              <a:t>•The </a:t>
            </a:r>
            <a:r>
              <a:rPr lang="en-US" sz="2000" dirty="0"/>
              <a:t>Convention Establishing the World Intellectual Property Organization (WIPO Convention) 1967, member since 15 November 1983</a:t>
            </a:r>
            <a:r>
              <a:rPr lang="en-US" sz="2000" dirty="0" smtClean="0"/>
              <a:t>;</a:t>
            </a:r>
          </a:p>
          <a:p>
            <a:pPr marL="0" indent="0" algn="just">
              <a:buNone/>
            </a:pPr>
            <a:r>
              <a:rPr lang="en-US" sz="2000" dirty="0" smtClean="0"/>
              <a:t>•The </a:t>
            </a:r>
            <a:r>
              <a:rPr lang="en-US" sz="2000" dirty="0"/>
              <a:t>Central American Convention for the Protection of Industrial Property 1968; </a:t>
            </a:r>
            <a:r>
              <a:rPr lang="en-US" sz="2000" dirty="0" smtClean="0"/>
              <a:t>and</a:t>
            </a:r>
          </a:p>
          <a:p>
            <a:pPr marL="0" indent="0" algn="just">
              <a:buNone/>
            </a:pPr>
            <a:r>
              <a:rPr lang="en-US" sz="2000" dirty="0" smtClean="0"/>
              <a:t>•The </a:t>
            </a:r>
            <a:r>
              <a:rPr lang="en-US" sz="2000" dirty="0"/>
              <a:t>Protocol to the Central American Convention for the Protection of Industrial Property 1968; </a:t>
            </a:r>
            <a:r>
              <a:rPr lang="en-US" sz="2000" dirty="0" smtClean="0"/>
              <a:t>and</a:t>
            </a:r>
          </a:p>
          <a:p>
            <a:pPr marL="0" indent="0" algn="just">
              <a:buNone/>
            </a:pPr>
            <a:r>
              <a:rPr lang="en-US" sz="2000" dirty="0" smtClean="0"/>
              <a:t>•The </a:t>
            </a:r>
            <a:r>
              <a:rPr lang="en-US" sz="2000" dirty="0"/>
              <a:t>Agreement on Trade-Related Aspects of Intellectual Property Rights (TRIPS Agreement) 1994, members since 1 January 1995.</a:t>
            </a:r>
            <a:endParaRPr lang="en-US" dirty="0"/>
          </a:p>
        </p:txBody>
      </p:sp>
      <p:sp>
        <p:nvSpPr>
          <p:cNvPr id="15" name="Rectangle 14">
            <a:extLst>
              <a:ext uri="{FF2B5EF4-FFF2-40B4-BE49-F238E27FC236}">
                <a16:creationId xmlns="" xmlns:a16="http://schemas.microsoft.com/office/drawing/2014/main" id="{8F451A30-466B-4996-9BA5-CD6ABCC6D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1428" y="78666"/>
            <a:ext cx="2737132" cy="478998"/>
          </a:xfrm>
          <a:prstGeom prst="rect">
            <a:avLst/>
          </a:prstGeom>
        </p:spPr>
      </p:pic>
    </p:spTree>
    <p:extLst>
      <p:ext uri="{BB962C8B-B14F-4D97-AF65-F5344CB8AC3E}">
        <p14:creationId xmlns:p14="http://schemas.microsoft.com/office/powerpoint/2010/main" val="39853822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9D25F302-27C5-414F-97F8-6EA0A6C028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4">
            <a:extLst>
              <a:ext uri="{FF2B5EF4-FFF2-40B4-BE49-F238E27FC236}">
                <a16:creationId xmlns="" xmlns:a16="http://schemas.microsoft.com/office/drawing/2014/main" id="{113BC380-E609-EF1A-82DD-24E044E43E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304" y="1774220"/>
            <a:ext cx="7745969" cy="864966"/>
          </a:xfrm>
          <a:prstGeom prst="rect">
            <a:avLst/>
          </a:prstGeom>
        </p:spPr>
      </p:pic>
      <p:sp>
        <p:nvSpPr>
          <p:cNvPr id="8" name="Content Placeholder 7">
            <a:extLst>
              <a:ext uri="{FF2B5EF4-FFF2-40B4-BE49-F238E27FC236}">
                <a16:creationId xmlns="" xmlns:a16="http://schemas.microsoft.com/office/drawing/2014/main" id="{DE73DD43-89C3-5473-A5F3-F831A94A966D}"/>
              </a:ext>
            </a:extLst>
          </p:cNvPr>
          <p:cNvSpPr>
            <a:spLocks noGrp="1"/>
          </p:cNvSpPr>
          <p:nvPr>
            <p:ph idx="1"/>
          </p:nvPr>
        </p:nvSpPr>
        <p:spPr>
          <a:xfrm>
            <a:off x="998482" y="2755352"/>
            <a:ext cx="8903303" cy="2926926"/>
          </a:xfrm>
        </p:spPr>
        <p:txBody>
          <a:bodyPr anchor="t">
            <a:normAutofit/>
          </a:bodyPr>
          <a:lstStyle/>
          <a:p>
            <a:pPr marL="0" indent="0">
              <a:buNone/>
            </a:pPr>
            <a:r>
              <a:rPr lang="en-GB" dirty="0"/>
              <a:t>Objective:  </a:t>
            </a:r>
            <a:endParaRPr lang="en-GB" dirty="0" smtClean="0"/>
          </a:p>
          <a:p>
            <a:pPr marL="0" indent="0" algn="just">
              <a:buNone/>
            </a:pPr>
            <a:r>
              <a:rPr lang="en-GB" dirty="0"/>
              <a:t>F</a:t>
            </a:r>
            <a:r>
              <a:rPr lang="en-GB" dirty="0" smtClean="0"/>
              <a:t>orm </a:t>
            </a:r>
            <a:r>
              <a:rPr lang="de-DE" dirty="0"/>
              <a:t>and </a:t>
            </a:r>
            <a:r>
              <a:rPr lang="de-DE" dirty="0" err="1"/>
              <a:t>consolidate</a:t>
            </a:r>
            <a:r>
              <a:rPr lang="de-DE" dirty="0"/>
              <a:t> a network of experts in </a:t>
            </a:r>
            <a:r>
              <a:rPr lang="de-DE" dirty="0" err="1"/>
              <a:t>intellectual</a:t>
            </a:r>
            <a:r>
              <a:rPr lang="de-DE" dirty="0"/>
              <a:t> </a:t>
            </a:r>
            <a:r>
              <a:rPr lang="de-DE" dirty="0" err="1"/>
              <a:t>property</a:t>
            </a:r>
            <a:r>
              <a:rPr lang="de-DE" dirty="0"/>
              <a:t> </a:t>
            </a:r>
            <a:r>
              <a:rPr lang="de-DE" dirty="0" err="1"/>
              <a:t>throughout</a:t>
            </a:r>
            <a:r>
              <a:rPr lang="de-DE" dirty="0"/>
              <a:t> Latin America to level the playing </a:t>
            </a:r>
            <a:r>
              <a:rPr lang="de-DE" dirty="0" err="1"/>
              <a:t>field</a:t>
            </a:r>
            <a:r>
              <a:rPr lang="de-DE" dirty="0"/>
              <a:t> for </a:t>
            </a:r>
            <a:r>
              <a:rPr lang="de-DE" dirty="0" err="1"/>
              <a:t>intellectual</a:t>
            </a:r>
            <a:r>
              <a:rPr lang="de-DE" dirty="0"/>
              <a:t> </a:t>
            </a:r>
            <a:r>
              <a:rPr lang="de-DE" dirty="0" err="1"/>
              <a:t>property</a:t>
            </a:r>
            <a:r>
              <a:rPr lang="de-DE" dirty="0"/>
              <a:t> in the </a:t>
            </a:r>
            <a:r>
              <a:rPr lang="de-DE" dirty="0" err="1"/>
              <a:t>region</a:t>
            </a:r>
            <a:r>
              <a:rPr lang="de-DE" dirty="0"/>
              <a:t> and turn its </a:t>
            </a:r>
            <a:r>
              <a:rPr lang="de-DE" dirty="0" err="1"/>
              <a:t>markets</a:t>
            </a:r>
            <a:r>
              <a:rPr lang="de-DE" dirty="0"/>
              <a:t> into </a:t>
            </a:r>
            <a:r>
              <a:rPr lang="de-DE" dirty="0" err="1"/>
              <a:t>attractive</a:t>
            </a:r>
            <a:r>
              <a:rPr lang="de-DE" dirty="0"/>
              <a:t> and </a:t>
            </a:r>
            <a:r>
              <a:rPr lang="de-DE" dirty="0" err="1"/>
              <a:t>competitive</a:t>
            </a:r>
            <a:r>
              <a:rPr lang="de-DE" dirty="0"/>
              <a:t> spaces for new </a:t>
            </a:r>
            <a:r>
              <a:rPr lang="de-DE" dirty="0" err="1"/>
              <a:t>investments</a:t>
            </a:r>
            <a:r>
              <a:rPr lang="de-DE" dirty="0"/>
              <a:t> (IP KEY, 2021).</a:t>
            </a:r>
          </a:p>
          <a:p>
            <a:endParaRPr lang="en-US" sz="2000" dirty="0"/>
          </a:p>
        </p:txBody>
      </p:sp>
      <p:sp>
        <p:nvSpPr>
          <p:cNvPr id="9" name="Right Triangle 12">
            <a:extLst>
              <a:ext uri="{FF2B5EF4-FFF2-40B4-BE49-F238E27FC236}">
                <a16:creationId xmlns="" xmlns:a16="http://schemas.microsoft.com/office/drawing/2014/main" id="{830A36F8-48C2-4842-A87B-8CE8DF4E7F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 xmlns:a16="http://schemas.microsoft.com/office/drawing/2014/main" id="{8F451A30-466B-4996-9BA5-CD6ABCC6D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1428" y="78666"/>
            <a:ext cx="2737132" cy="478998"/>
          </a:xfrm>
          <a:prstGeom prst="rect">
            <a:avLst/>
          </a:prstGeom>
        </p:spPr>
      </p:pic>
    </p:spTree>
    <p:extLst>
      <p:ext uri="{BB962C8B-B14F-4D97-AF65-F5344CB8AC3E}">
        <p14:creationId xmlns:p14="http://schemas.microsoft.com/office/powerpoint/2010/main" val="1409348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950FB6D-A40B-994B-4971-335ACB0D5248}"/>
              </a:ext>
            </a:extLst>
          </p:cNvPr>
          <p:cNvSpPr>
            <a:spLocks noGrp="1"/>
          </p:cNvSpPr>
          <p:nvPr>
            <p:ph type="title"/>
          </p:nvPr>
        </p:nvSpPr>
        <p:spPr>
          <a:xfrm>
            <a:off x="1719893" y="1083779"/>
            <a:ext cx="8502747" cy="1325563"/>
          </a:xfrm>
        </p:spPr>
        <p:txBody>
          <a:bodyPr>
            <a:normAutofit fontScale="90000"/>
          </a:bodyPr>
          <a:lstStyle/>
          <a:p>
            <a:pPr algn="ctr"/>
            <a:r>
              <a:rPr lang="en-US" b="1" dirty="0">
                <a:latin typeface="Times New Roman" panose="02020603050405020304" pitchFamily="18" charset="0"/>
                <a:ea typeface="Calibri" panose="020F0502020204030204" pitchFamily="34" charset="0"/>
                <a:cs typeface="Times New Roman" panose="02020603050405020304" pitchFamily="18" charset="0"/>
              </a:rPr>
              <a:t>IP Key Latin America Project</a:t>
            </a:r>
            <a:r>
              <a:rPr lang="en-US" dirty="0" smtClean="0"/>
              <a:t/>
            </a:r>
            <a:br>
              <a:rPr lang="en-US" dirty="0" smtClean="0"/>
            </a:br>
            <a:r>
              <a:rPr lang="en-US" sz="3600" u="sng" dirty="0">
                <a:hlinkClick r:id="rId2"/>
              </a:rPr>
              <a:t>https://ipkey.eu</a:t>
            </a:r>
            <a:r>
              <a:rPr lang="es-HN" dirty="0"/>
              <a:t/>
            </a:r>
            <a:br>
              <a:rPr lang="es-HN" dirty="0"/>
            </a:br>
            <a:endParaRPr lang="de-DE" dirty="0"/>
          </a:p>
        </p:txBody>
      </p:sp>
      <p:sp>
        <p:nvSpPr>
          <p:cNvPr id="6" name="Right Triangle 12">
            <a:extLst>
              <a:ext uri="{FF2B5EF4-FFF2-40B4-BE49-F238E27FC236}">
                <a16:creationId xmlns="" xmlns:a16="http://schemas.microsoft.com/office/drawing/2014/main" id="{830A36F8-48C2-4842-A87B-8CE8DF4E7F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nhaltsplatzhalter 2">
            <a:extLst>
              <a:ext uri="{FF2B5EF4-FFF2-40B4-BE49-F238E27FC236}">
                <a16:creationId xmlns="" xmlns:a16="http://schemas.microsoft.com/office/drawing/2014/main" id="{60EF3153-2236-19CB-30A0-F0634A986896}"/>
              </a:ext>
            </a:extLst>
          </p:cNvPr>
          <p:cNvSpPr>
            <a:spLocks noGrp="1"/>
          </p:cNvSpPr>
          <p:nvPr>
            <p:ph idx="1"/>
          </p:nvPr>
        </p:nvSpPr>
        <p:spPr>
          <a:xfrm>
            <a:off x="1258002" y="2282883"/>
            <a:ext cx="9672593" cy="4175788"/>
          </a:xfrm>
        </p:spPr>
        <p:txBody>
          <a:bodyPr>
            <a:normAutofit/>
          </a:bodyPr>
          <a:lstStyle/>
          <a:p>
            <a:pPr marL="0" indent="0" algn="just">
              <a:buNone/>
            </a:pPr>
            <a:r>
              <a:rPr lang="es-ES" dirty="0"/>
              <a:t>The Project </a:t>
            </a:r>
            <a:r>
              <a:rPr lang="es-ES" dirty="0" err="1"/>
              <a:t>will</a:t>
            </a:r>
            <a:r>
              <a:rPr lang="es-ES" dirty="0"/>
              <a:t> </a:t>
            </a:r>
            <a:r>
              <a:rPr lang="es-ES" dirty="0" err="1"/>
              <a:t>focus</a:t>
            </a:r>
            <a:r>
              <a:rPr lang="es-ES" dirty="0"/>
              <a:t> in Chile, Mexico, the </a:t>
            </a:r>
            <a:r>
              <a:rPr lang="es-ES" dirty="0" err="1"/>
              <a:t>Andean</a:t>
            </a:r>
            <a:r>
              <a:rPr lang="es-ES" dirty="0"/>
              <a:t> </a:t>
            </a:r>
            <a:r>
              <a:rPr lang="es-ES" dirty="0" err="1"/>
              <a:t>Community</a:t>
            </a:r>
            <a:r>
              <a:rPr lang="es-ES" dirty="0"/>
              <a:t> (Colombia, Ecuador, </a:t>
            </a:r>
            <a:r>
              <a:rPr lang="es-ES" dirty="0" err="1"/>
              <a:t>Peru</a:t>
            </a:r>
            <a:r>
              <a:rPr lang="es-ES" dirty="0"/>
              <a:t>), Central </a:t>
            </a:r>
            <a:r>
              <a:rPr lang="es-ES" dirty="0" err="1"/>
              <a:t>America</a:t>
            </a:r>
            <a:r>
              <a:rPr lang="es-ES" dirty="0"/>
              <a:t> (Costa Rica, Guatemala, El Salvador, Honduras, Nicaragua, </a:t>
            </a:r>
            <a:r>
              <a:rPr lang="es-ES" dirty="0" err="1"/>
              <a:t>Panama</a:t>
            </a:r>
            <a:r>
              <a:rPr lang="es-ES" dirty="0"/>
              <a:t>), and Mercosur (Argentina, Brazil, Paraguay, Uruguay). </a:t>
            </a:r>
            <a:r>
              <a:rPr lang="en-US" dirty="0"/>
              <a:t>It will operate for a period of three years and will work in areas related to trade agreements that have already been signed or are being negotiated between the EU and Latin America. It will also work on improving the level of protection and promotion of IPRs for the benefit of businesses and citizens.</a:t>
            </a:r>
            <a:r>
              <a:rPr lang="de-DE" dirty="0"/>
              <a:t/>
            </a:r>
            <a:br>
              <a:rPr lang="de-DE" dirty="0"/>
            </a:br>
            <a:endParaRPr lang="de-DE" dirty="0"/>
          </a:p>
          <a:p>
            <a:pPr marL="0" indent="0" algn="just">
              <a:buNone/>
            </a:pPr>
            <a:endParaRPr lang="de-DE" b="1" i="0" u="none" strike="noStrike" dirty="0">
              <a:effectLst/>
              <a:latin typeface="Times New Roman" panose="02020603050405020304" pitchFamily="18" charset="0"/>
              <a:cs typeface="Times New Roman" panose="02020603050405020304" pitchFamily="18" charset="0"/>
            </a:endParaRPr>
          </a:p>
          <a:p>
            <a:pPr algn="just"/>
            <a:endParaRPr lang="de-DE" dirty="0"/>
          </a:p>
        </p:txBody>
      </p:sp>
      <p:sp>
        <p:nvSpPr>
          <p:cNvPr id="4" name="Rectangle 14">
            <a:extLst>
              <a:ext uri="{FF2B5EF4-FFF2-40B4-BE49-F238E27FC236}">
                <a16:creationId xmlns="" xmlns:a16="http://schemas.microsoft.com/office/drawing/2014/main" id="{8F451A30-466B-4996-9BA5-CD6ABCC6D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1428" y="78666"/>
            <a:ext cx="2737132" cy="478998"/>
          </a:xfrm>
          <a:prstGeom prst="rect">
            <a:avLst/>
          </a:prstGeom>
        </p:spPr>
      </p:pic>
    </p:spTree>
    <p:extLst>
      <p:ext uri="{BB962C8B-B14F-4D97-AF65-F5344CB8AC3E}">
        <p14:creationId xmlns:p14="http://schemas.microsoft.com/office/powerpoint/2010/main" val="5741708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 xmlns:a16="http://schemas.microsoft.com/office/drawing/2014/main" id="{7FBBEF2E-441A-F61C-A3F8-77E9FCC41D47}"/>
              </a:ext>
            </a:extLst>
          </p:cNvPr>
          <p:cNvSpPr>
            <a:spLocks noGrp="1"/>
          </p:cNvSpPr>
          <p:nvPr>
            <p:ph idx="1"/>
          </p:nvPr>
        </p:nvSpPr>
        <p:spPr>
          <a:xfrm>
            <a:off x="1708897" y="2307148"/>
            <a:ext cx="8184134" cy="2057438"/>
          </a:xfrm>
        </p:spPr>
        <p:txBody>
          <a:bodyPr>
            <a:normAutofit/>
          </a:bodyPr>
          <a:lstStyle/>
          <a:p>
            <a:pPr marL="0" indent="0">
              <a:buNone/>
            </a:pPr>
            <a:r>
              <a:rPr lang="en-US" dirty="0"/>
              <a:t>The EU recognizes the value and impact that the Latin Region can have in the future and that is why it has focused on generating projects aimed at providing a range of new opportunities for both individuals and companies. </a:t>
            </a:r>
            <a:endParaRPr lang="es-HN" dirty="0"/>
          </a:p>
        </p:txBody>
      </p:sp>
      <p:sp>
        <p:nvSpPr>
          <p:cNvPr id="6" name="Right Triangle 12">
            <a:extLst>
              <a:ext uri="{FF2B5EF4-FFF2-40B4-BE49-F238E27FC236}">
                <a16:creationId xmlns="" xmlns:a16="http://schemas.microsoft.com/office/drawing/2014/main" id="{830A36F8-48C2-4842-A87B-8CE8DF4E7F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14">
            <a:extLst>
              <a:ext uri="{FF2B5EF4-FFF2-40B4-BE49-F238E27FC236}">
                <a16:creationId xmlns="" xmlns:a16="http://schemas.microsoft.com/office/drawing/2014/main" id="{8F451A30-466B-4996-9BA5-CD6ABCC6D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1428" y="78666"/>
            <a:ext cx="2737132" cy="478998"/>
          </a:xfrm>
          <a:prstGeom prst="rect">
            <a:avLst/>
          </a:prstGeom>
        </p:spPr>
      </p:pic>
    </p:spTree>
    <p:extLst>
      <p:ext uri="{BB962C8B-B14F-4D97-AF65-F5344CB8AC3E}">
        <p14:creationId xmlns:p14="http://schemas.microsoft.com/office/powerpoint/2010/main" val="4116799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5FDA93B-CB16-939C-587C-650D870AE844}"/>
              </a:ext>
            </a:extLst>
          </p:cNvPr>
          <p:cNvSpPr>
            <a:spLocks noGrp="1"/>
          </p:cNvSpPr>
          <p:nvPr>
            <p:ph type="title"/>
          </p:nvPr>
        </p:nvSpPr>
        <p:spPr>
          <a:xfrm>
            <a:off x="836500" y="570401"/>
            <a:ext cx="10515600" cy="1325563"/>
          </a:xfrm>
        </p:spPr>
        <p:txBody>
          <a:bodyPr>
            <a:normAutofit/>
          </a:bodyPr>
          <a:lstStyle/>
          <a:p>
            <a:pPr algn="ctr"/>
            <a:r>
              <a:rPr lang="de-DE" sz="4000" b="1" dirty="0">
                <a:latin typeface="Times New Roman" panose="02020603050405020304" pitchFamily="18" charset="0"/>
                <a:ea typeface="Calibri" panose="020F0502020204030204" pitchFamily="34" charset="0"/>
                <a:cs typeface="Times New Roman" panose="02020603050405020304" pitchFamily="18" charset="0"/>
              </a:rPr>
              <a:t>CONCLUSIONS</a:t>
            </a:r>
          </a:p>
        </p:txBody>
      </p:sp>
      <p:sp>
        <p:nvSpPr>
          <p:cNvPr id="6" name="Right Triangle 12">
            <a:extLst>
              <a:ext uri="{FF2B5EF4-FFF2-40B4-BE49-F238E27FC236}">
                <a16:creationId xmlns="" xmlns:a16="http://schemas.microsoft.com/office/drawing/2014/main" id="{830A36F8-48C2-4842-A87B-8CE8DF4E7F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nhaltsplatzhalter 2">
            <a:extLst>
              <a:ext uri="{FF2B5EF4-FFF2-40B4-BE49-F238E27FC236}">
                <a16:creationId xmlns="" xmlns:a16="http://schemas.microsoft.com/office/drawing/2014/main" id="{5BEC04F7-421B-FA12-57EA-175300ACA18D}"/>
              </a:ext>
            </a:extLst>
          </p:cNvPr>
          <p:cNvSpPr>
            <a:spLocks noGrp="1"/>
          </p:cNvSpPr>
          <p:nvPr>
            <p:ph idx="1"/>
          </p:nvPr>
        </p:nvSpPr>
        <p:spPr>
          <a:xfrm>
            <a:off x="1308252" y="1712068"/>
            <a:ext cx="9572096" cy="4269890"/>
          </a:xfrm>
        </p:spPr>
        <p:txBody>
          <a:bodyPr>
            <a:normAutofit/>
          </a:bodyPr>
          <a:lstStyle/>
          <a:p>
            <a:pPr marL="0" indent="0" algn="just">
              <a:buNone/>
            </a:pPr>
            <a:r>
              <a:rPr lang="en-US" dirty="0"/>
              <a:t>It is expected with the promotion of the IP Key Latin America project that the development of Intellectual Property in the region will take a leading role in the regional Latin agenda, resulting in greater protection and investment in the Latin markets, which in turn will translate into better economic conditions favorable to foreign investment and global trade relations.</a:t>
            </a:r>
          </a:p>
          <a:p>
            <a:pPr marL="0" indent="0" algn="just">
              <a:buNone/>
            </a:pPr>
            <a:r>
              <a:rPr lang="en-US" dirty="0"/>
              <a:t>It is not unreasonable to think that aiming to develop commercial relations, whether public or private, represents an optimal investment opportunity for the future.</a:t>
            </a:r>
            <a:endParaRPr lang="es-HN" dirty="0"/>
          </a:p>
          <a:p>
            <a:pPr marL="0" indent="0">
              <a:buNone/>
            </a:pPr>
            <a:endParaRPr lang="es-HN" dirty="0"/>
          </a:p>
          <a:p>
            <a:pPr marL="0" indent="0">
              <a:buNone/>
            </a:pPr>
            <a:endParaRPr lang="es-HN" dirty="0"/>
          </a:p>
          <a:p>
            <a:pPr marL="0" indent="0">
              <a:buNone/>
            </a:pPr>
            <a:endParaRPr lang="de-DE" dirty="0"/>
          </a:p>
        </p:txBody>
      </p:sp>
      <p:sp>
        <p:nvSpPr>
          <p:cNvPr id="5" name="Rectangle 14">
            <a:extLst>
              <a:ext uri="{FF2B5EF4-FFF2-40B4-BE49-F238E27FC236}">
                <a16:creationId xmlns="" xmlns:a16="http://schemas.microsoft.com/office/drawing/2014/main" id="{8F451A30-466B-4996-9BA5-CD6ABCC6D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1428" y="78666"/>
            <a:ext cx="2737132" cy="478998"/>
          </a:xfrm>
          <a:prstGeom prst="rect">
            <a:avLst/>
          </a:prstGeom>
        </p:spPr>
      </p:pic>
    </p:spTree>
    <p:extLst>
      <p:ext uri="{BB962C8B-B14F-4D97-AF65-F5344CB8AC3E}">
        <p14:creationId xmlns:p14="http://schemas.microsoft.com/office/powerpoint/2010/main" val="4177509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12">
            <a:extLst>
              <a:ext uri="{FF2B5EF4-FFF2-40B4-BE49-F238E27FC236}">
                <a16:creationId xmlns="" xmlns:a16="http://schemas.microsoft.com/office/drawing/2014/main" id="{830A36F8-48C2-4842-A87B-8CE8DF4E7F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14">
            <a:extLst>
              <a:ext uri="{FF2B5EF4-FFF2-40B4-BE49-F238E27FC236}">
                <a16:creationId xmlns="" xmlns:a16="http://schemas.microsoft.com/office/drawing/2014/main" id="{8F451A30-466B-4996-9BA5-CD6ABCC6D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el 1">
            <a:extLst>
              <a:ext uri="{FF2B5EF4-FFF2-40B4-BE49-F238E27FC236}">
                <a16:creationId xmlns="" xmlns:a16="http://schemas.microsoft.com/office/drawing/2014/main" id="{7B712E5F-71A0-A2F3-E3F6-D79593BEC9EB}"/>
              </a:ext>
            </a:extLst>
          </p:cNvPr>
          <p:cNvSpPr>
            <a:spLocks noGrp="1"/>
          </p:cNvSpPr>
          <p:nvPr>
            <p:ph type="title"/>
          </p:nvPr>
        </p:nvSpPr>
        <p:spPr>
          <a:xfrm>
            <a:off x="641774" y="867917"/>
            <a:ext cx="5904768" cy="883063"/>
          </a:xfrm>
        </p:spPr>
        <p:txBody>
          <a:bodyPr>
            <a:normAutofit/>
          </a:bodyPr>
          <a:lstStyle/>
          <a:p>
            <a:pPr algn="ctr"/>
            <a:r>
              <a:rPr lang="x-none" sz="4000" b="1" dirty="0" smtClean="0">
                <a:latin typeface="Times New Roman" panose="02020603050405020304" pitchFamily="18" charset="0"/>
                <a:ea typeface="Calibri" panose="020F0502020204030204" pitchFamily="34" charset="0"/>
                <a:cs typeface="Times New Roman" panose="02020603050405020304" pitchFamily="18" charset="0"/>
              </a:rPr>
              <a:t>CENTRAL AMERICA</a:t>
            </a:r>
            <a:endParaRPr lang="de-DE" sz="40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026" y="1673158"/>
            <a:ext cx="1297020" cy="778212"/>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026" y="2695147"/>
            <a:ext cx="1297020" cy="778212"/>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026" y="3778469"/>
            <a:ext cx="1305213" cy="736222"/>
          </a:xfrm>
          <a:prstGeom prst="rect">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1219" y="4870226"/>
            <a:ext cx="1297020" cy="810637"/>
          </a:xfrm>
          <a:prstGeom prst="rect">
            <a:avLst/>
          </a:prstGeom>
        </p:spPr>
      </p:pic>
      <p:pic>
        <p:nvPicPr>
          <p:cNvPr id="11" name="Imagen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8917" y="1714880"/>
            <a:ext cx="1297020" cy="648510"/>
          </a:xfrm>
          <a:prstGeom prst="rect">
            <a:avLst/>
          </a:prstGeom>
        </p:spPr>
      </p:pic>
      <p:pic>
        <p:nvPicPr>
          <p:cNvPr id="12"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8032" y="2695147"/>
            <a:ext cx="1297020" cy="778212"/>
          </a:xfrm>
          <a:prstGeom prst="rect">
            <a:avLst/>
          </a:prstGeom>
        </p:spPr>
      </p:pic>
      <p:pic>
        <p:nvPicPr>
          <p:cNvPr id="13" name="Imagen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98032" y="3778469"/>
            <a:ext cx="1297020" cy="862763"/>
          </a:xfrm>
          <a:prstGeom prst="rect">
            <a:avLst/>
          </a:prstGeom>
        </p:spPr>
      </p:pic>
      <p:pic>
        <p:nvPicPr>
          <p:cNvPr id="14" name="Imagen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98032" y="4946342"/>
            <a:ext cx="1325326" cy="757424"/>
          </a:xfrm>
          <a:prstGeom prst="rect">
            <a:avLst/>
          </a:prstGeom>
        </p:spPr>
      </p:pic>
      <p:sp>
        <p:nvSpPr>
          <p:cNvPr id="15" name="Inhaltsplatzhalter 2">
            <a:extLst>
              <a:ext uri="{FF2B5EF4-FFF2-40B4-BE49-F238E27FC236}">
                <a16:creationId xmlns="" xmlns:a16="http://schemas.microsoft.com/office/drawing/2014/main" id="{DBE6E335-7F06-1D66-F6FC-15B519C0A92D}"/>
              </a:ext>
            </a:extLst>
          </p:cNvPr>
          <p:cNvSpPr>
            <a:spLocks noGrp="1"/>
          </p:cNvSpPr>
          <p:nvPr>
            <p:ph idx="1"/>
          </p:nvPr>
        </p:nvSpPr>
        <p:spPr>
          <a:xfrm>
            <a:off x="2328239" y="1893587"/>
            <a:ext cx="2691233" cy="502532"/>
          </a:xfrm>
          <a:noFill/>
        </p:spPr>
        <p:txBody>
          <a:bodyPr>
            <a:normAutofit/>
          </a:bodyPr>
          <a:lstStyle/>
          <a:p>
            <a:pPr marL="0" indent="0">
              <a:buNone/>
            </a:pPr>
            <a:r>
              <a:rPr lang="de-DE" sz="2200" dirty="0" smtClean="0"/>
              <a:t>BELICE </a:t>
            </a:r>
            <a:r>
              <a:rPr lang="en-US" sz="2200" dirty="0"/>
              <a:t>(French)</a:t>
            </a:r>
            <a:endParaRPr lang="de-DE" sz="2200" dirty="0"/>
          </a:p>
        </p:txBody>
      </p:sp>
      <p:sp>
        <p:nvSpPr>
          <p:cNvPr id="16" name="Inhaltsplatzhalter 2">
            <a:extLst>
              <a:ext uri="{FF2B5EF4-FFF2-40B4-BE49-F238E27FC236}">
                <a16:creationId xmlns="" xmlns:a16="http://schemas.microsoft.com/office/drawing/2014/main" id="{DBE6E335-7F06-1D66-F6FC-15B519C0A92D}"/>
              </a:ext>
            </a:extLst>
          </p:cNvPr>
          <p:cNvSpPr txBox="1">
            <a:spLocks/>
          </p:cNvSpPr>
          <p:nvPr/>
        </p:nvSpPr>
        <p:spPr>
          <a:xfrm>
            <a:off x="2309095" y="2979352"/>
            <a:ext cx="2691233" cy="502532"/>
          </a:xfrm>
          <a:prstGeom prst="rect">
            <a:avLst/>
          </a:prstGeom>
          <a:no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smtClean="0"/>
              <a:t>COSTA RICA </a:t>
            </a:r>
            <a:r>
              <a:rPr lang="en-US" dirty="0"/>
              <a:t>(Spanish)</a:t>
            </a:r>
            <a:endParaRPr lang="de-DE" dirty="0"/>
          </a:p>
        </p:txBody>
      </p:sp>
      <p:sp>
        <p:nvSpPr>
          <p:cNvPr id="17" name="Inhaltsplatzhalter 2">
            <a:extLst>
              <a:ext uri="{FF2B5EF4-FFF2-40B4-BE49-F238E27FC236}">
                <a16:creationId xmlns="" xmlns:a16="http://schemas.microsoft.com/office/drawing/2014/main" id="{DBE6E335-7F06-1D66-F6FC-15B519C0A92D}"/>
              </a:ext>
            </a:extLst>
          </p:cNvPr>
          <p:cNvSpPr txBox="1">
            <a:spLocks/>
          </p:cNvSpPr>
          <p:nvPr/>
        </p:nvSpPr>
        <p:spPr>
          <a:xfrm>
            <a:off x="7252726" y="1810998"/>
            <a:ext cx="2691233" cy="502532"/>
          </a:xfrm>
          <a:prstGeom prst="rect">
            <a:avLst/>
          </a:prstGeom>
          <a:no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smtClean="0"/>
              <a:t>HONDURAS </a:t>
            </a:r>
            <a:r>
              <a:rPr lang="en-US" dirty="0"/>
              <a:t>(Spanish)</a:t>
            </a:r>
            <a:endParaRPr lang="de-DE" dirty="0"/>
          </a:p>
        </p:txBody>
      </p:sp>
      <p:sp>
        <p:nvSpPr>
          <p:cNvPr id="18" name="Inhaltsplatzhalter 2">
            <a:extLst>
              <a:ext uri="{FF2B5EF4-FFF2-40B4-BE49-F238E27FC236}">
                <a16:creationId xmlns="" xmlns:a16="http://schemas.microsoft.com/office/drawing/2014/main" id="{DBE6E335-7F06-1D66-F6FC-15B519C0A92D}"/>
              </a:ext>
            </a:extLst>
          </p:cNvPr>
          <p:cNvSpPr txBox="1">
            <a:spLocks/>
          </p:cNvSpPr>
          <p:nvPr/>
        </p:nvSpPr>
        <p:spPr>
          <a:xfrm>
            <a:off x="2328239" y="3945937"/>
            <a:ext cx="2691233" cy="502532"/>
          </a:xfrm>
          <a:prstGeom prst="rect">
            <a:avLst/>
          </a:prstGeom>
          <a:no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200" dirty="0" smtClean="0"/>
              <a:t>EL SALVADOR </a:t>
            </a:r>
            <a:r>
              <a:rPr lang="en-US" sz="2200" dirty="0" smtClean="0"/>
              <a:t>(Spanish</a:t>
            </a:r>
            <a:r>
              <a:rPr lang="en-US" sz="2200" dirty="0"/>
              <a:t>)</a:t>
            </a:r>
            <a:endParaRPr lang="de-DE" sz="2200" dirty="0"/>
          </a:p>
        </p:txBody>
      </p:sp>
      <p:sp>
        <p:nvSpPr>
          <p:cNvPr id="19" name="Inhaltsplatzhalter 2">
            <a:extLst>
              <a:ext uri="{FF2B5EF4-FFF2-40B4-BE49-F238E27FC236}">
                <a16:creationId xmlns="" xmlns:a16="http://schemas.microsoft.com/office/drawing/2014/main" id="{DBE6E335-7F06-1D66-F6FC-15B519C0A92D}"/>
              </a:ext>
            </a:extLst>
          </p:cNvPr>
          <p:cNvSpPr txBox="1">
            <a:spLocks/>
          </p:cNvSpPr>
          <p:nvPr/>
        </p:nvSpPr>
        <p:spPr>
          <a:xfrm>
            <a:off x="2364290" y="5024278"/>
            <a:ext cx="2691233" cy="502532"/>
          </a:xfrm>
          <a:prstGeom prst="rect">
            <a:avLst/>
          </a:prstGeom>
          <a:no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200" dirty="0" smtClean="0"/>
              <a:t>GUATEMALA </a:t>
            </a:r>
            <a:r>
              <a:rPr lang="en-US" sz="2200" dirty="0" smtClean="0"/>
              <a:t>(Spanish</a:t>
            </a:r>
            <a:r>
              <a:rPr lang="en-US" sz="2200" dirty="0"/>
              <a:t>)</a:t>
            </a:r>
            <a:endParaRPr lang="de-DE" sz="2200" dirty="0"/>
          </a:p>
        </p:txBody>
      </p:sp>
      <p:sp>
        <p:nvSpPr>
          <p:cNvPr id="20" name="Inhaltsplatzhalter 2">
            <a:extLst>
              <a:ext uri="{FF2B5EF4-FFF2-40B4-BE49-F238E27FC236}">
                <a16:creationId xmlns="" xmlns:a16="http://schemas.microsoft.com/office/drawing/2014/main" id="{DBE6E335-7F06-1D66-F6FC-15B519C0A92D}"/>
              </a:ext>
            </a:extLst>
          </p:cNvPr>
          <p:cNvSpPr txBox="1">
            <a:spLocks/>
          </p:cNvSpPr>
          <p:nvPr/>
        </p:nvSpPr>
        <p:spPr>
          <a:xfrm>
            <a:off x="7286298" y="5112139"/>
            <a:ext cx="2691233" cy="50253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200" dirty="0" smtClean="0"/>
              <a:t>MEXICO </a:t>
            </a:r>
            <a:r>
              <a:rPr lang="en-US" sz="2200" dirty="0" smtClean="0"/>
              <a:t>(Spanish</a:t>
            </a:r>
            <a:r>
              <a:rPr lang="en-US" sz="2200" dirty="0"/>
              <a:t>)</a:t>
            </a:r>
            <a:endParaRPr lang="de-DE" sz="2200" dirty="0"/>
          </a:p>
        </p:txBody>
      </p:sp>
      <p:sp>
        <p:nvSpPr>
          <p:cNvPr id="21" name="Inhaltsplatzhalter 2">
            <a:extLst>
              <a:ext uri="{FF2B5EF4-FFF2-40B4-BE49-F238E27FC236}">
                <a16:creationId xmlns="" xmlns:a16="http://schemas.microsoft.com/office/drawing/2014/main" id="{DBE6E335-7F06-1D66-F6FC-15B519C0A92D}"/>
              </a:ext>
            </a:extLst>
          </p:cNvPr>
          <p:cNvSpPr txBox="1">
            <a:spLocks/>
          </p:cNvSpPr>
          <p:nvPr/>
        </p:nvSpPr>
        <p:spPr>
          <a:xfrm>
            <a:off x="7223358" y="2970785"/>
            <a:ext cx="2691233" cy="502532"/>
          </a:xfrm>
          <a:prstGeom prst="rect">
            <a:avLst/>
          </a:prstGeom>
          <a:no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smtClean="0"/>
              <a:t>NICARAGUA </a:t>
            </a:r>
            <a:r>
              <a:rPr lang="en-US" dirty="0" smtClean="0"/>
              <a:t>(Spanish</a:t>
            </a:r>
            <a:r>
              <a:rPr lang="en-US" dirty="0"/>
              <a:t>)</a:t>
            </a:r>
            <a:endParaRPr lang="de-DE" dirty="0"/>
          </a:p>
        </p:txBody>
      </p:sp>
      <p:sp>
        <p:nvSpPr>
          <p:cNvPr id="22" name="Inhaltsplatzhalter 2">
            <a:extLst>
              <a:ext uri="{FF2B5EF4-FFF2-40B4-BE49-F238E27FC236}">
                <a16:creationId xmlns="" xmlns:a16="http://schemas.microsoft.com/office/drawing/2014/main" id="{DBE6E335-7F06-1D66-F6FC-15B519C0A92D}"/>
              </a:ext>
            </a:extLst>
          </p:cNvPr>
          <p:cNvSpPr txBox="1">
            <a:spLocks/>
          </p:cNvSpPr>
          <p:nvPr/>
        </p:nvSpPr>
        <p:spPr>
          <a:xfrm>
            <a:off x="7252726" y="3993122"/>
            <a:ext cx="2691233" cy="50253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200" dirty="0" smtClean="0"/>
              <a:t>PANAMA </a:t>
            </a:r>
            <a:r>
              <a:rPr lang="en-US" sz="2200" dirty="0"/>
              <a:t>(Spanish)</a:t>
            </a:r>
            <a:endParaRPr lang="de-DE" sz="2200" dirty="0"/>
          </a:p>
        </p:txBody>
      </p:sp>
      <p:pic>
        <p:nvPicPr>
          <p:cNvPr id="23" name="Imagen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31428" y="78666"/>
            <a:ext cx="2737132" cy="478998"/>
          </a:xfrm>
          <a:prstGeom prst="rect">
            <a:avLst/>
          </a:prstGeom>
        </p:spPr>
      </p:pic>
    </p:spTree>
    <p:extLst>
      <p:ext uri="{BB962C8B-B14F-4D97-AF65-F5344CB8AC3E}">
        <p14:creationId xmlns:p14="http://schemas.microsoft.com/office/powerpoint/2010/main" val="29680545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12">
            <a:extLst>
              <a:ext uri="{FF2B5EF4-FFF2-40B4-BE49-F238E27FC236}">
                <a16:creationId xmlns="" xmlns:a16="http://schemas.microsoft.com/office/drawing/2014/main" id="{830A36F8-48C2-4842-A87B-8CE8DF4E7F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nhaltsplatzhalter 2">
            <a:extLst>
              <a:ext uri="{FF2B5EF4-FFF2-40B4-BE49-F238E27FC236}">
                <a16:creationId xmlns="" xmlns:a16="http://schemas.microsoft.com/office/drawing/2014/main" id="{5BEC04F7-421B-FA12-57EA-175300ACA18D}"/>
              </a:ext>
            </a:extLst>
          </p:cNvPr>
          <p:cNvSpPr>
            <a:spLocks noGrp="1"/>
          </p:cNvSpPr>
          <p:nvPr>
            <p:ph idx="1"/>
          </p:nvPr>
        </p:nvSpPr>
        <p:spPr>
          <a:xfrm>
            <a:off x="1069713" y="2139450"/>
            <a:ext cx="9572096" cy="1558188"/>
          </a:xfrm>
        </p:spPr>
        <p:txBody>
          <a:bodyPr>
            <a:normAutofit/>
          </a:bodyPr>
          <a:lstStyle/>
          <a:p>
            <a:pPr marL="0" indent="0">
              <a:buNone/>
            </a:pPr>
            <a:endParaRPr lang="es-HN" dirty="0"/>
          </a:p>
          <a:p>
            <a:pPr marL="0" indent="0" algn="ctr">
              <a:buNone/>
            </a:pPr>
            <a:r>
              <a:rPr lang="en-US" sz="4800" b="1" dirty="0">
                <a:latin typeface="Times New Roman" panose="02020603050405020304" pitchFamily="18" charset="0"/>
                <a:ea typeface="Calibri" panose="020F0502020204030204" pitchFamily="34" charset="0"/>
                <a:cs typeface="Times New Roman" panose="02020603050405020304" pitchFamily="18" charset="0"/>
              </a:rPr>
              <a:t>Thank you for your attention!</a:t>
            </a:r>
            <a:endParaRPr lang="de-DE" sz="4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14">
            <a:extLst>
              <a:ext uri="{FF2B5EF4-FFF2-40B4-BE49-F238E27FC236}">
                <a16:creationId xmlns="" xmlns:a16="http://schemas.microsoft.com/office/drawing/2014/main" id="{8F451A30-466B-4996-9BA5-CD6ABCC6D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1428" y="78666"/>
            <a:ext cx="2737132" cy="478998"/>
          </a:xfrm>
          <a:prstGeom prst="rect">
            <a:avLst/>
          </a:prstGeom>
        </p:spPr>
      </p:pic>
    </p:spTree>
    <p:extLst>
      <p:ext uri="{BB962C8B-B14F-4D97-AF65-F5344CB8AC3E}">
        <p14:creationId xmlns:p14="http://schemas.microsoft.com/office/powerpoint/2010/main" val="2372463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12">
            <a:extLst>
              <a:ext uri="{FF2B5EF4-FFF2-40B4-BE49-F238E27FC236}">
                <a16:creationId xmlns="" xmlns:a16="http://schemas.microsoft.com/office/drawing/2014/main" id="{830A36F8-48C2-4842-A87B-8CE8DF4E7F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el 1">
            <a:extLst>
              <a:ext uri="{FF2B5EF4-FFF2-40B4-BE49-F238E27FC236}">
                <a16:creationId xmlns="" xmlns:a16="http://schemas.microsoft.com/office/drawing/2014/main" id="{7B712E5F-71A0-A2F3-E3F6-D79593BEC9EB}"/>
              </a:ext>
            </a:extLst>
          </p:cNvPr>
          <p:cNvSpPr>
            <a:spLocks noGrp="1"/>
          </p:cNvSpPr>
          <p:nvPr>
            <p:ph type="title"/>
          </p:nvPr>
        </p:nvSpPr>
        <p:spPr>
          <a:xfrm>
            <a:off x="893710" y="804813"/>
            <a:ext cx="5904768" cy="883063"/>
          </a:xfrm>
        </p:spPr>
        <p:txBody>
          <a:bodyPr>
            <a:normAutofit/>
          </a:bodyPr>
          <a:lstStyle/>
          <a:p>
            <a:r>
              <a:rPr lang="en-US" sz="4000" b="1" dirty="0">
                <a:latin typeface="Times New Roman" panose="02020603050405020304" pitchFamily="18" charset="0"/>
                <a:ea typeface="Calibri" panose="020F0502020204030204" pitchFamily="34" charset="0"/>
                <a:cs typeface="Times New Roman" panose="02020603050405020304" pitchFamily="18" charset="0"/>
              </a:rPr>
              <a:t>South</a:t>
            </a:r>
            <a:r>
              <a:rPr lang="en-US" sz="4000" dirty="0" smtClean="0"/>
              <a:t> </a:t>
            </a:r>
            <a:r>
              <a:rPr lang="en-US" sz="4000" b="1" dirty="0">
                <a:latin typeface="Times New Roman" panose="02020603050405020304" pitchFamily="18" charset="0"/>
                <a:ea typeface="Calibri" panose="020F0502020204030204" pitchFamily="34" charset="0"/>
                <a:cs typeface="Times New Roman" panose="02020603050405020304" pitchFamily="18" charset="0"/>
              </a:rPr>
              <a:t>America</a:t>
            </a:r>
            <a:endParaRPr lang="de-DE" sz="4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14">
            <a:extLst>
              <a:ext uri="{FF2B5EF4-FFF2-40B4-BE49-F238E27FC236}">
                <a16:creationId xmlns="" xmlns:a16="http://schemas.microsoft.com/office/drawing/2014/main" id="{8F451A30-466B-4996-9BA5-CD6ABCC6D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nhaltsplatzhalter 2">
            <a:extLst>
              <a:ext uri="{FF2B5EF4-FFF2-40B4-BE49-F238E27FC236}">
                <a16:creationId xmlns="" xmlns:a16="http://schemas.microsoft.com/office/drawing/2014/main" id="{DBE6E335-7F06-1D66-F6FC-15B519C0A92D}"/>
              </a:ext>
            </a:extLst>
          </p:cNvPr>
          <p:cNvSpPr>
            <a:spLocks noGrp="1"/>
          </p:cNvSpPr>
          <p:nvPr>
            <p:ph idx="1"/>
          </p:nvPr>
        </p:nvSpPr>
        <p:spPr>
          <a:xfrm>
            <a:off x="2051567" y="1776609"/>
            <a:ext cx="2691233" cy="502532"/>
          </a:xfrm>
          <a:noFill/>
        </p:spPr>
        <p:txBody>
          <a:bodyPr>
            <a:normAutofit fontScale="92500"/>
          </a:bodyPr>
          <a:lstStyle/>
          <a:p>
            <a:pPr marL="0" indent="0">
              <a:buNone/>
            </a:pPr>
            <a:r>
              <a:rPr lang="de-DE" sz="2200" dirty="0" smtClean="0"/>
              <a:t>ARGENTINA </a:t>
            </a:r>
            <a:r>
              <a:rPr lang="en-US" sz="2400" dirty="0"/>
              <a:t>(Spanish)</a:t>
            </a:r>
            <a:endParaRPr lang="de-DE" sz="2400" dirty="0"/>
          </a:p>
          <a:p>
            <a:pPr marL="0" indent="0">
              <a:buNone/>
            </a:pPr>
            <a:endParaRPr lang="de-DE" sz="2200" dirty="0"/>
          </a:p>
        </p:txBody>
      </p:sp>
      <p:sp>
        <p:nvSpPr>
          <p:cNvPr id="8" name="Inhaltsplatzhalter 2">
            <a:extLst>
              <a:ext uri="{FF2B5EF4-FFF2-40B4-BE49-F238E27FC236}">
                <a16:creationId xmlns="" xmlns:a16="http://schemas.microsoft.com/office/drawing/2014/main" id="{DBE6E335-7F06-1D66-F6FC-15B519C0A92D}"/>
              </a:ext>
            </a:extLst>
          </p:cNvPr>
          <p:cNvSpPr txBox="1">
            <a:spLocks/>
          </p:cNvSpPr>
          <p:nvPr/>
        </p:nvSpPr>
        <p:spPr>
          <a:xfrm>
            <a:off x="2097751" y="2554527"/>
            <a:ext cx="2691233" cy="50253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200" dirty="0" smtClean="0"/>
              <a:t>BOLIVIA </a:t>
            </a:r>
            <a:r>
              <a:rPr lang="en-US" sz="2200" dirty="0" smtClean="0"/>
              <a:t>(Spanish</a:t>
            </a:r>
            <a:r>
              <a:rPr lang="en-US" sz="2200" dirty="0"/>
              <a:t>)</a:t>
            </a:r>
            <a:endParaRPr lang="de-DE" sz="2200" dirty="0"/>
          </a:p>
        </p:txBody>
      </p:sp>
      <p:sp>
        <p:nvSpPr>
          <p:cNvPr id="9" name="Inhaltsplatzhalter 2">
            <a:extLst>
              <a:ext uri="{FF2B5EF4-FFF2-40B4-BE49-F238E27FC236}">
                <a16:creationId xmlns="" xmlns:a16="http://schemas.microsoft.com/office/drawing/2014/main" id="{DBE6E335-7F06-1D66-F6FC-15B519C0A92D}"/>
              </a:ext>
            </a:extLst>
          </p:cNvPr>
          <p:cNvSpPr txBox="1">
            <a:spLocks/>
          </p:cNvSpPr>
          <p:nvPr/>
        </p:nvSpPr>
        <p:spPr>
          <a:xfrm>
            <a:off x="7901796" y="1838605"/>
            <a:ext cx="2691233" cy="502532"/>
          </a:xfrm>
          <a:prstGeom prst="rect">
            <a:avLst/>
          </a:prstGeom>
          <a:no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smtClean="0"/>
              <a:t>ECUADOR </a:t>
            </a:r>
            <a:r>
              <a:rPr lang="en-US" dirty="0"/>
              <a:t>(Spanish)</a:t>
            </a:r>
            <a:endParaRPr lang="de-DE" dirty="0"/>
          </a:p>
        </p:txBody>
      </p:sp>
      <p:sp>
        <p:nvSpPr>
          <p:cNvPr id="10" name="Inhaltsplatzhalter 2">
            <a:extLst>
              <a:ext uri="{FF2B5EF4-FFF2-40B4-BE49-F238E27FC236}">
                <a16:creationId xmlns="" xmlns:a16="http://schemas.microsoft.com/office/drawing/2014/main" id="{DBE6E335-7F06-1D66-F6FC-15B519C0A92D}"/>
              </a:ext>
            </a:extLst>
          </p:cNvPr>
          <p:cNvSpPr txBox="1">
            <a:spLocks/>
          </p:cNvSpPr>
          <p:nvPr/>
        </p:nvSpPr>
        <p:spPr>
          <a:xfrm>
            <a:off x="2035317" y="3377711"/>
            <a:ext cx="2691233" cy="50253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200" dirty="0" smtClean="0"/>
              <a:t>BRAZIL </a:t>
            </a:r>
            <a:r>
              <a:rPr lang="en-US" sz="2400" dirty="0" smtClean="0"/>
              <a:t>(Portuguese</a:t>
            </a:r>
            <a:r>
              <a:rPr lang="en-US" sz="2400" dirty="0"/>
              <a:t>) </a:t>
            </a:r>
            <a:endParaRPr lang="de-DE" sz="2200" dirty="0"/>
          </a:p>
        </p:txBody>
      </p:sp>
      <p:sp>
        <p:nvSpPr>
          <p:cNvPr id="11" name="Inhaltsplatzhalter 2">
            <a:extLst>
              <a:ext uri="{FF2B5EF4-FFF2-40B4-BE49-F238E27FC236}">
                <a16:creationId xmlns="" xmlns:a16="http://schemas.microsoft.com/office/drawing/2014/main" id="{DBE6E335-7F06-1D66-F6FC-15B519C0A92D}"/>
              </a:ext>
            </a:extLst>
          </p:cNvPr>
          <p:cNvSpPr txBox="1">
            <a:spLocks/>
          </p:cNvSpPr>
          <p:nvPr/>
        </p:nvSpPr>
        <p:spPr>
          <a:xfrm>
            <a:off x="2063064" y="4268621"/>
            <a:ext cx="2691233" cy="50253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200" dirty="0" smtClean="0"/>
              <a:t>CHILE </a:t>
            </a:r>
            <a:r>
              <a:rPr lang="en-US" sz="2200" dirty="0" smtClean="0"/>
              <a:t>(Spanish</a:t>
            </a:r>
            <a:r>
              <a:rPr lang="en-US" sz="2200" dirty="0"/>
              <a:t>)</a:t>
            </a:r>
            <a:endParaRPr lang="de-DE" sz="2200" dirty="0"/>
          </a:p>
        </p:txBody>
      </p:sp>
      <p:sp>
        <p:nvSpPr>
          <p:cNvPr id="12" name="Inhaltsplatzhalter 2">
            <a:extLst>
              <a:ext uri="{FF2B5EF4-FFF2-40B4-BE49-F238E27FC236}">
                <a16:creationId xmlns="" xmlns:a16="http://schemas.microsoft.com/office/drawing/2014/main" id="{DBE6E335-7F06-1D66-F6FC-15B519C0A92D}"/>
              </a:ext>
            </a:extLst>
          </p:cNvPr>
          <p:cNvSpPr txBox="1">
            <a:spLocks/>
          </p:cNvSpPr>
          <p:nvPr/>
        </p:nvSpPr>
        <p:spPr>
          <a:xfrm>
            <a:off x="7957961" y="4095119"/>
            <a:ext cx="2691233" cy="50253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200" dirty="0" smtClean="0"/>
              <a:t>VENEZUELA </a:t>
            </a:r>
            <a:r>
              <a:rPr lang="en-US" sz="2200" dirty="0" smtClean="0"/>
              <a:t>(Spanish)</a:t>
            </a:r>
            <a:endParaRPr lang="de-DE" sz="2200" dirty="0"/>
          </a:p>
        </p:txBody>
      </p:sp>
      <p:sp>
        <p:nvSpPr>
          <p:cNvPr id="18" name="Inhaltsplatzhalter 2">
            <a:extLst>
              <a:ext uri="{FF2B5EF4-FFF2-40B4-BE49-F238E27FC236}">
                <a16:creationId xmlns="" xmlns:a16="http://schemas.microsoft.com/office/drawing/2014/main" id="{DBE6E335-7F06-1D66-F6FC-15B519C0A92D}"/>
              </a:ext>
            </a:extLst>
          </p:cNvPr>
          <p:cNvSpPr txBox="1">
            <a:spLocks/>
          </p:cNvSpPr>
          <p:nvPr/>
        </p:nvSpPr>
        <p:spPr>
          <a:xfrm>
            <a:off x="1996463" y="5130979"/>
            <a:ext cx="2691233" cy="50253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200" dirty="0" smtClean="0"/>
              <a:t>COLOMBIA </a:t>
            </a:r>
            <a:r>
              <a:rPr lang="en-US" sz="2200" dirty="0" smtClean="0"/>
              <a:t>(Spanish</a:t>
            </a:r>
            <a:r>
              <a:rPr lang="en-US" sz="2200" dirty="0"/>
              <a:t>)</a:t>
            </a:r>
            <a:endParaRPr lang="de-DE" sz="2200" dirty="0"/>
          </a:p>
        </p:txBody>
      </p:sp>
      <p:sp>
        <p:nvSpPr>
          <p:cNvPr id="21" name="Inhaltsplatzhalter 2">
            <a:extLst>
              <a:ext uri="{FF2B5EF4-FFF2-40B4-BE49-F238E27FC236}">
                <a16:creationId xmlns="" xmlns:a16="http://schemas.microsoft.com/office/drawing/2014/main" id="{DBE6E335-7F06-1D66-F6FC-15B519C0A92D}"/>
              </a:ext>
            </a:extLst>
          </p:cNvPr>
          <p:cNvSpPr txBox="1">
            <a:spLocks/>
          </p:cNvSpPr>
          <p:nvPr/>
        </p:nvSpPr>
        <p:spPr>
          <a:xfrm>
            <a:off x="7984693" y="4923823"/>
            <a:ext cx="3228097" cy="502532"/>
          </a:xfrm>
          <a:prstGeom prst="rect">
            <a:avLst/>
          </a:prstGeom>
          <a:no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200" dirty="0"/>
              <a:t> </a:t>
            </a:r>
            <a:r>
              <a:rPr lang="de-DE" sz="2200" dirty="0" smtClean="0"/>
              <a:t>FRENCH GUIANA </a:t>
            </a:r>
            <a:r>
              <a:rPr lang="en-US" sz="2400" dirty="0"/>
              <a:t>(French)</a:t>
            </a:r>
            <a:endParaRPr lang="de-DE" sz="2200" dirty="0"/>
          </a:p>
        </p:txBody>
      </p:sp>
      <p:pic>
        <p:nvPicPr>
          <p:cNvPr id="23"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1428" y="78666"/>
            <a:ext cx="2737132" cy="478998"/>
          </a:xfrm>
          <a:prstGeom prst="rect">
            <a:avLst/>
          </a:prstGeom>
        </p:spPr>
      </p:pic>
      <p:sp>
        <p:nvSpPr>
          <p:cNvPr id="24" name="Inhaltsplatzhalter 2">
            <a:extLst>
              <a:ext uri="{FF2B5EF4-FFF2-40B4-BE49-F238E27FC236}">
                <a16:creationId xmlns="" xmlns:a16="http://schemas.microsoft.com/office/drawing/2014/main" id="{DBE6E335-7F06-1D66-F6FC-15B519C0A92D}"/>
              </a:ext>
            </a:extLst>
          </p:cNvPr>
          <p:cNvSpPr txBox="1">
            <a:spLocks/>
          </p:cNvSpPr>
          <p:nvPr/>
        </p:nvSpPr>
        <p:spPr>
          <a:xfrm>
            <a:off x="7957960" y="2645146"/>
            <a:ext cx="2691233" cy="50253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200" dirty="0" smtClean="0"/>
              <a:t>PERU </a:t>
            </a:r>
            <a:r>
              <a:rPr lang="en-US" sz="2200" dirty="0" smtClean="0"/>
              <a:t>(Spanish</a:t>
            </a:r>
            <a:r>
              <a:rPr lang="en-US" sz="2200" dirty="0"/>
              <a:t>)</a:t>
            </a:r>
            <a:endParaRPr lang="de-DE" sz="2200" dirty="0"/>
          </a:p>
        </p:txBody>
      </p:sp>
      <p:sp>
        <p:nvSpPr>
          <p:cNvPr id="25" name="Inhaltsplatzhalter 2">
            <a:extLst>
              <a:ext uri="{FF2B5EF4-FFF2-40B4-BE49-F238E27FC236}">
                <a16:creationId xmlns="" xmlns:a16="http://schemas.microsoft.com/office/drawing/2014/main" id="{DBE6E335-7F06-1D66-F6FC-15B519C0A92D}"/>
              </a:ext>
            </a:extLst>
          </p:cNvPr>
          <p:cNvSpPr txBox="1">
            <a:spLocks/>
          </p:cNvSpPr>
          <p:nvPr/>
        </p:nvSpPr>
        <p:spPr>
          <a:xfrm>
            <a:off x="7957959" y="3330712"/>
            <a:ext cx="2691233" cy="50253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200" dirty="0" smtClean="0"/>
              <a:t>URUGUAY </a:t>
            </a:r>
            <a:r>
              <a:rPr lang="en-US" sz="2200" dirty="0" smtClean="0"/>
              <a:t>(Spanish</a:t>
            </a:r>
            <a:r>
              <a:rPr lang="en-US" sz="2200" dirty="0"/>
              <a:t>)</a:t>
            </a:r>
            <a:endParaRPr lang="de-DE" sz="2200" dirty="0"/>
          </a:p>
        </p:txBody>
      </p:sp>
      <p:pic>
        <p:nvPicPr>
          <p:cNvPr id="26" name="Imagen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936" y="2496087"/>
            <a:ext cx="977387" cy="651591"/>
          </a:xfrm>
          <a:prstGeom prst="rect">
            <a:avLst/>
          </a:prstGeom>
        </p:spPr>
      </p:pic>
      <p:pic>
        <p:nvPicPr>
          <p:cNvPr id="27" name="Imagen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3160" y="3245062"/>
            <a:ext cx="1015163" cy="676352"/>
          </a:xfrm>
          <a:prstGeom prst="rect">
            <a:avLst/>
          </a:prstGeom>
        </p:spPr>
      </p:pic>
      <p:pic>
        <p:nvPicPr>
          <p:cNvPr id="28" name="Imagen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5930" y="4923823"/>
            <a:ext cx="970533" cy="646861"/>
          </a:xfrm>
          <a:prstGeom prst="rect">
            <a:avLst/>
          </a:prstGeom>
        </p:spPr>
      </p:pic>
      <p:pic>
        <p:nvPicPr>
          <p:cNvPr id="29" name="Imagen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9920" y="1776609"/>
            <a:ext cx="976474" cy="610296"/>
          </a:xfrm>
          <a:prstGeom prst="rect">
            <a:avLst/>
          </a:prstGeom>
        </p:spPr>
      </p:pic>
      <p:pic>
        <p:nvPicPr>
          <p:cNvPr id="30" name="Imagen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5482" y="2512968"/>
            <a:ext cx="993510" cy="677217"/>
          </a:xfrm>
          <a:prstGeom prst="rect">
            <a:avLst/>
          </a:prstGeom>
        </p:spPr>
      </p:pic>
      <p:pic>
        <p:nvPicPr>
          <p:cNvPr id="31" name="Imagen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5482" y="3268687"/>
            <a:ext cx="993510" cy="695457"/>
          </a:xfrm>
          <a:prstGeom prst="rect">
            <a:avLst/>
          </a:prstGeom>
        </p:spPr>
      </p:pic>
      <p:pic>
        <p:nvPicPr>
          <p:cNvPr id="32" name="Imagen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6964" y="3893247"/>
            <a:ext cx="989499" cy="989499"/>
          </a:xfrm>
          <a:prstGeom prst="rect">
            <a:avLst/>
          </a:prstGeom>
        </p:spPr>
      </p:pic>
      <p:pic>
        <p:nvPicPr>
          <p:cNvPr id="33" name="Imagen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38969" y="1658581"/>
            <a:ext cx="999354" cy="666562"/>
          </a:xfrm>
          <a:prstGeom prst="rect">
            <a:avLst/>
          </a:prstGeom>
        </p:spPr>
      </p:pic>
      <p:pic>
        <p:nvPicPr>
          <p:cNvPr id="34" name="Imagen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56142" y="3959833"/>
            <a:ext cx="1028551" cy="685433"/>
          </a:xfrm>
          <a:prstGeom prst="rect">
            <a:avLst/>
          </a:prstGeom>
        </p:spPr>
      </p:pic>
      <p:pic>
        <p:nvPicPr>
          <p:cNvPr id="35" name="Imagen 3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56142" y="4807984"/>
            <a:ext cx="1001817" cy="668009"/>
          </a:xfrm>
          <a:prstGeom prst="rect">
            <a:avLst/>
          </a:prstGeom>
        </p:spPr>
      </p:pic>
    </p:spTree>
    <p:extLst>
      <p:ext uri="{BB962C8B-B14F-4D97-AF65-F5344CB8AC3E}">
        <p14:creationId xmlns:p14="http://schemas.microsoft.com/office/powerpoint/2010/main" val="625485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12">
            <a:extLst>
              <a:ext uri="{FF2B5EF4-FFF2-40B4-BE49-F238E27FC236}">
                <a16:creationId xmlns="" xmlns:a16="http://schemas.microsoft.com/office/drawing/2014/main" id="{830A36F8-48C2-4842-A87B-8CE8DF4E7F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el 1">
            <a:extLst>
              <a:ext uri="{FF2B5EF4-FFF2-40B4-BE49-F238E27FC236}">
                <a16:creationId xmlns="" xmlns:a16="http://schemas.microsoft.com/office/drawing/2014/main" id="{7B712E5F-71A0-A2F3-E3F6-D79593BEC9EB}"/>
              </a:ext>
            </a:extLst>
          </p:cNvPr>
          <p:cNvSpPr>
            <a:spLocks noGrp="1"/>
          </p:cNvSpPr>
          <p:nvPr>
            <p:ph type="title"/>
          </p:nvPr>
        </p:nvSpPr>
        <p:spPr>
          <a:xfrm>
            <a:off x="893710" y="804813"/>
            <a:ext cx="5904768" cy="883063"/>
          </a:xfrm>
        </p:spPr>
        <p:txBody>
          <a:bodyPr>
            <a:normAutofit/>
          </a:bodyPr>
          <a:lstStyle/>
          <a:p>
            <a:r>
              <a:rPr lang="en-US" sz="4000" b="1" dirty="0">
                <a:latin typeface="Times New Roman" panose="02020603050405020304" pitchFamily="18" charset="0"/>
                <a:ea typeface="Calibri" panose="020F0502020204030204" pitchFamily="34" charset="0"/>
                <a:cs typeface="Times New Roman" panose="02020603050405020304" pitchFamily="18" charset="0"/>
              </a:rPr>
              <a:t>South</a:t>
            </a:r>
            <a:r>
              <a:rPr lang="en-US" sz="4000" dirty="0" smtClean="0"/>
              <a:t> </a:t>
            </a:r>
            <a:r>
              <a:rPr lang="en-US" sz="4000" b="1" dirty="0">
                <a:latin typeface="Times New Roman" panose="02020603050405020304" pitchFamily="18" charset="0"/>
                <a:ea typeface="Calibri" panose="020F0502020204030204" pitchFamily="34" charset="0"/>
                <a:cs typeface="Times New Roman" panose="02020603050405020304" pitchFamily="18" charset="0"/>
              </a:rPr>
              <a:t>America</a:t>
            </a:r>
            <a:endParaRPr lang="de-DE" sz="4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14">
            <a:extLst>
              <a:ext uri="{FF2B5EF4-FFF2-40B4-BE49-F238E27FC236}">
                <a16:creationId xmlns="" xmlns:a16="http://schemas.microsoft.com/office/drawing/2014/main" id="{8F451A30-466B-4996-9BA5-CD6ABCC6D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nhaltsplatzhalter 2">
            <a:extLst>
              <a:ext uri="{FF2B5EF4-FFF2-40B4-BE49-F238E27FC236}">
                <a16:creationId xmlns="" xmlns:a16="http://schemas.microsoft.com/office/drawing/2014/main" id="{DBE6E335-7F06-1D66-F6FC-15B519C0A92D}"/>
              </a:ext>
            </a:extLst>
          </p:cNvPr>
          <p:cNvSpPr txBox="1">
            <a:spLocks/>
          </p:cNvSpPr>
          <p:nvPr/>
        </p:nvSpPr>
        <p:spPr>
          <a:xfrm>
            <a:off x="7231103" y="1760107"/>
            <a:ext cx="2691233" cy="50253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t>SURINAM (Dutch</a:t>
            </a:r>
            <a:r>
              <a:rPr lang="en-US" sz="2400" dirty="0"/>
              <a:t>) </a:t>
            </a:r>
            <a:endParaRPr lang="de-DE" sz="2200" dirty="0"/>
          </a:p>
        </p:txBody>
      </p:sp>
      <p:sp>
        <p:nvSpPr>
          <p:cNvPr id="10" name="Inhaltsplatzhalter 2">
            <a:extLst>
              <a:ext uri="{FF2B5EF4-FFF2-40B4-BE49-F238E27FC236}">
                <a16:creationId xmlns="" xmlns:a16="http://schemas.microsoft.com/office/drawing/2014/main" id="{DBE6E335-7F06-1D66-F6FC-15B519C0A92D}"/>
              </a:ext>
            </a:extLst>
          </p:cNvPr>
          <p:cNvSpPr txBox="1">
            <a:spLocks/>
          </p:cNvSpPr>
          <p:nvPr/>
        </p:nvSpPr>
        <p:spPr>
          <a:xfrm>
            <a:off x="2049081" y="1760107"/>
            <a:ext cx="2691233" cy="50253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200" dirty="0" smtClean="0"/>
              <a:t>GUYANA </a:t>
            </a:r>
            <a:r>
              <a:rPr lang="de-DE" sz="2200" dirty="0"/>
              <a:t>(English)</a:t>
            </a:r>
          </a:p>
        </p:txBody>
      </p:sp>
      <p:sp>
        <p:nvSpPr>
          <p:cNvPr id="11" name="Inhaltsplatzhalter 2">
            <a:extLst>
              <a:ext uri="{FF2B5EF4-FFF2-40B4-BE49-F238E27FC236}">
                <a16:creationId xmlns="" xmlns:a16="http://schemas.microsoft.com/office/drawing/2014/main" id="{DBE6E335-7F06-1D66-F6FC-15B519C0A92D}"/>
              </a:ext>
            </a:extLst>
          </p:cNvPr>
          <p:cNvSpPr txBox="1">
            <a:spLocks/>
          </p:cNvSpPr>
          <p:nvPr/>
        </p:nvSpPr>
        <p:spPr>
          <a:xfrm>
            <a:off x="2049081" y="2617378"/>
            <a:ext cx="2691233" cy="50253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200" dirty="0" smtClean="0"/>
              <a:t>PARAGUAY </a:t>
            </a:r>
            <a:r>
              <a:rPr lang="en-US" sz="2200" dirty="0" smtClean="0"/>
              <a:t>(Spanish)</a:t>
            </a:r>
            <a:endParaRPr lang="de-DE" sz="2200" dirty="0"/>
          </a:p>
        </p:txBody>
      </p:sp>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4300" y="1611524"/>
            <a:ext cx="1097280" cy="731520"/>
          </a:xfrm>
          <a:prstGeom prst="rect">
            <a:avLst/>
          </a:prstGeom>
        </p:spPr>
      </p:pic>
      <p:pic>
        <p:nvPicPr>
          <p:cNvPr id="17" name="Imagen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1428" y="78666"/>
            <a:ext cx="2737132" cy="478998"/>
          </a:xfrm>
          <a:prstGeom prst="rect">
            <a:avLst/>
          </a:prstGeom>
        </p:spPr>
      </p:pic>
      <p:pic>
        <p:nvPicPr>
          <p:cNvPr id="18"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831" y="1611524"/>
            <a:ext cx="1017250" cy="610350"/>
          </a:xfrm>
          <a:prstGeom prst="rect">
            <a:avLst/>
          </a:prstGeom>
        </p:spPr>
      </p:pic>
      <p:pic>
        <p:nvPicPr>
          <p:cNvPr id="19" name="Imagen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531" y="2428400"/>
            <a:ext cx="1046550" cy="685541"/>
          </a:xfrm>
          <a:prstGeom prst="rect">
            <a:avLst/>
          </a:prstGeom>
        </p:spPr>
      </p:pic>
    </p:spTree>
    <p:extLst>
      <p:ext uri="{BB962C8B-B14F-4D97-AF65-F5344CB8AC3E}">
        <p14:creationId xmlns:p14="http://schemas.microsoft.com/office/powerpoint/2010/main" val="3732714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12">
            <a:extLst>
              <a:ext uri="{FF2B5EF4-FFF2-40B4-BE49-F238E27FC236}">
                <a16:creationId xmlns="" xmlns:a16="http://schemas.microsoft.com/office/drawing/2014/main" id="{830A36F8-48C2-4842-A87B-8CE8DF4E7F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el 1">
            <a:extLst>
              <a:ext uri="{FF2B5EF4-FFF2-40B4-BE49-F238E27FC236}">
                <a16:creationId xmlns="" xmlns:a16="http://schemas.microsoft.com/office/drawing/2014/main" id="{7B712E5F-71A0-A2F3-E3F6-D79593BEC9EB}"/>
              </a:ext>
            </a:extLst>
          </p:cNvPr>
          <p:cNvSpPr>
            <a:spLocks noGrp="1"/>
          </p:cNvSpPr>
          <p:nvPr>
            <p:ph type="title"/>
          </p:nvPr>
        </p:nvSpPr>
        <p:spPr>
          <a:xfrm>
            <a:off x="893710" y="804813"/>
            <a:ext cx="5904768" cy="883063"/>
          </a:xfrm>
        </p:spPr>
        <p:txBody>
          <a:bodyPr>
            <a:normAutofit fontScale="90000"/>
          </a:bodyPr>
          <a:lstStyle/>
          <a:p>
            <a:r>
              <a:rPr lang="en-US" sz="4000" b="1"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sz="4000" b="1" dirty="0">
                <a:latin typeface="Times New Roman" panose="02020603050405020304" pitchFamily="18" charset="0"/>
                <a:ea typeface="Calibri" panose="020F0502020204030204" pitchFamily="34" charset="0"/>
                <a:cs typeface="Times New Roman" panose="02020603050405020304" pitchFamily="18" charset="0"/>
              </a:rPr>
              <a:t>Caribbean</a:t>
            </a:r>
            <a:r>
              <a:rPr lang="es-HN" sz="4000" b="1" dirty="0">
                <a:latin typeface="Times New Roman" panose="02020603050405020304" pitchFamily="18" charset="0"/>
                <a:ea typeface="Calibri" panose="020F0502020204030204" pitchFamily="34" charset="0"/>
                <a:cs typeface="Times New Roman" panose="02020603050405020304" pitchFamily="18" charset="0"/>
              </a:rPr>
              <a:t/>
            </a:r>
            <a:br>
              <a:rPr lang="es-HN" sz="4000" b="1" dirty="0">
                <a:latin typeface="Times New Roman" panose="02020603050405020304" pitchFamily="18" charset="0"/>
                <a:ea typeface="Calibri" panose="020F0502020204030204" pitchFamily="34" charset="0"/>
                <a:cs typeface="Times New Roman" panose="02020603050405020304" pitchFamily="18" charset="0"/>
              </a:rPr>
            </a:br>
            <a:endParaRPr lang="de-DE" sz="4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14">
            <a:extLst>
              <a:ext uri="{FF2B5EF4-FFF2-40B4-BE49-F238E27FC236}">
                <a16:creationId xmlns="" xmlns:a16="http://schemas.microsoft.com/office/drawing/2014/main" id="{8F451A30-466B-4996-9BA5-CD6ABCC6D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nhaltsplatzhalter 2">
            <a:extLst>
              <a:ext uri="{FF2B5EF4-FFF2-40B4-BE49-F238E27FC236}">
                <a16:creationId xmlns="" xmlns:a16="http://schemas.microsoft.com/office/drawing/2014/main" id="{DBE6E335-7F06-1D66-F6FC-15B519C0A92D}"/>
              </a:ext>
            </a:extLst>
          </p:cNvPr>
          <p:cNvSpPr>
            <a:spLocks noGrp="1"/>
          </p:cNvSpPr>
          <p:nvPr>
            <p:ph idx="1"/>
          </p:nvPr>
        </p:nvSpPr>
        <p:spPr>
          <a:xfrm>
            <a:off x="7334078" y="4903000"/>
            <a:ext cx="2691233" cy="502532"/>
          </a:xfrm>
          <a:noFill/>
        </p:spPr>
        <p:txBody>
          <a:bodyPr>
            <a:normAutofit/>
          </a:bodyPr>
          <a:lstStyle/>
          <a:p>
            <a:pPr marL="0" indent="0">
              <a:buNone/>
            </a:pPr>
            <a:r>
              <a:rPr lang="de-DE" sz="2200" dirty="0"/>
              <a:t>C</a:t>
            </a:r>
            <a:r>
              <a:rPr lang="de-DE" sz="2200" dirty="0" smtClean="0"/>
              <a:t>uba </a:t>
            </a:r>
            <a:r>
              <a:rPr lang="en-US" sz="2400" dirty="0"/>
              <a:t>(Spanish)</a:t>
            </a:r>
            <a:endParaRPr lang="de-DE" sz="2400" dirty="0"/>
          </a:p>
          <a:p>
            <a:pPr marL="0" indent="0">
              <a:buNone/>
            </a:pPr>
            <a:endParaRPr lang="de-DE" sz="2200" dirty="0"/>
          </a:p>
        </p:txBody>
      </p:sp>
      <p:sp>
        <p:nvSpPr>
          <p:cNvPr id="8" name="Inhaltsplatzhalter 2">
            <a:extLst>
              <a:ext uri="{FF2B5EF4-FFF2-40B4-BE49-F238E27FC236}">
                <a16:creationId xmlns="" xmlns:a16="http://schemas.microsoft.com/office/drawing/2014/main" id="{DBE6E335-7F06-1D66-F6FC-15B519C0A92D}"/>
              </a:ext>
            </a:extLst>
          </p:cNvPr>
          <p:cNvSpPr txBox="1">
            <a:spLocks/>
          </p:cNvSpPr>
          <p:nvPr/>
        </p:nvSpPr>
        <p:spPr>
          <a:xfrm>
            <a:off x="7311116" y="3320984"/>
            <a:ext cx="2691233" cy="50253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200" dirty="0" smtClean="0"/>
              <a:t>Saba </a:t>
            </a:r>
            <a:r>
              <a:rPr lang="en-US" sz="2200" dirty="0" smtClean="0"/>
              <a:t>(Dutch)</a:t>
            </a:r>
            <a:endParaRPr lang="de-DE" sz="2200" dirty="0"/>
          </a:p>
        </p:txBody>
      </p:sp>
      <p:sp>
        <p:nvSpPr>
          <p:cNvPr id="9" name="Inhaltsplatzhalter 2">
            <a:extLst>
              <a:ext uri="{FF2B5EF4-FFF2-40B4-BE49-F238E27FC236}">
                <a16:creationId xmlns="" xmlns:a16="http://schemas.microsoft.com/office/drawing/2014/main" id="{DBE6E335-7F06-1D66-F6FC-15B519C0A92D}"/>
              </a:ext>
            </a:extLst>
          </p:cNvPr>
          <p:cNvSpPr txBox="1">
            <a:spLocks/>
          </p:cNvSpPr>
          <p:nvPr/>
        </p:nvSpPr>
        <p:spPr>
          <a:xfrm>
            <a:off x="2127511" y="3214077"/>
            <a:ext cx="2691233" cy="50253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t>ARUBA (Dutch</a:t>
            </a:r>
            <a:r>
              <a:rPr lang="en-US" sz="2400" dirty="0"/>
              <a:t>) </a:t>
            </a:r>
            <a:endParaRPr lang="de-DE" sz="2200" dirty="0"/>
          </a:p>
        </p:txBody>
      </p:sp>
      <p:sp>
        <p:nvSpPr>
          <p:cNvPr id="10" name="Inhaltsplatzhalter 2">
            <a:extLst>
              <a:ext uri="{FF2B5EF4-FFF2-40B4-BE49-F238E27FC236}">
                <a16:creationId xmlns="" xmlns:a16="http://schemas.microsoft.com/office/drawing/2014/main" id="{DBE6E335-7F06-1D66-F6FC-15B519C0A92D}"/>
              </a:ext>
            </a:extLst>
          </p:cNvPr>
          <p:cNvSpPr txBox="1">
            <a:spLocks/>
          </p:cNvSpPr>
          <p:nvPr/>
        </p:nvSpPr>
        <p:spPr>
          <a:xfrm>
            <a:off x="7334078" y="4116397"/>
            <a:ext cx="2691233" cy="502532"/>
          </a:xfrm>
          <a:prstGeom prst="rect">
            <a:avLst/>
          </a:prstGeom>
          <a:no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200" dirty="0"/>
              <a:t>Cayman Islands </a:t>
            </a:r>
            <a:r>
              <a:rPr lang="en-US" sz="2200" dirty="0" smtClean="0"/>
              <a:t>(English)</a:t>
            </a:r>
            <a:endParaRPr lang="de-DE" sz="2200" dirty="0"/>
          </a:p>
        </p:txBody>
      </p:sp>
      <p:sp>
        <p:nvSpPr>
          <p:cNvPr id="11" name="Inhaltsplatzhalter 2">
            <a:extLst>
              <a:ext uri="{FF2B5EF4-FFF2-40B4-BE49-F238E27FC236}">
                <a16:creationId xmlns="" xmlns:a16="http://schemas.microsoft.com/office/drawing/2014/main" id="{DBE6E335-7F06-1D66-F6FC-15B519C0A92D}"/>
              </a:ext>
            </a:extLst>
          </p:cNvPr>
          <p:cNvSpPr txBox="1">
            <a:spLocks/>
          </p:cNvSpPr>
          <p:nvPr/>
        </p:nvSpPr>
        <p:spPr>
          <a:xfrm>
            <a:off x="2155939" y="3980196"/>
            <a:ext cx="3094549" cy="50253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smtClean="0"/>
              <a:t>BAHAMAS </a:t>
            </a:r>
            <a:r>
              <a:rPr lang="en-US" dirty="0" smtClean="0"/>
              <a:t>(English</a:t>
            </a:r>
            <a:r>
              <a:rPr lang="en-US" dirty="0"/>
              <a:t>) </a:t>
            </a:r>
            <a:endParaRPr lang="de-DE" dirty="0"/>
          </a:p>
        </p:txBody>
      </p:sp>
      <p:sp>
        <p:nvSpPr>
          <p:cNvPr id="12" name="Inhaltsplatzhalter 2">
            <a:extLst>
              <a:ext uri="{FF2B5EF4-FFF2-40B4-BE49-F238E27FC236}">
                <a16:creationId xmlns="" xmlns:a16="http://schemas.microsoft.com/office/drawing/2014/main" id="{DBE6E335-7F06-1D66-F6FC-15B519C0A92D}"/>
              </a:ext>
            </a:extLst>
          </p:cNvPr>
          <p:cNvSpPr txBox="1">
            <a:spLocks/>
          </p:cNvSpPr>
          <p:nvPr/>
        </p:nvSpPr>
        <p:spPr>
          <a:xfrm>
            <a:off x="7259235" y="1713422"/>
            <a:ext cx="2691233" cy="50253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200" dirty="0" smtClean="0"/>
              <a:t>BONAIRE </a:t>
            </a:r>
            <a:r>
              <a:rPr lang="en-US" sz="2200" dirty="0" smtClean="0"/>
              <a:t>(English)</a:t>
            </a:r>
            <a:endParaRPr lang="de-DE" sz="2200" dirty="0"/>
          </a:p>
        </p:txBody>
      </p:sp>
      <p:sp>
        <p:nvSpPr>
          <p:cNvPr id="13" name="Inhaltsplatzhalter 2">
            <a:extLst>
              <a:ext uri="{FF2B5EF4-FFF2-40B4-BE49-F238E27FC236}">
                <a16:creationId xmlns="" xmlns:a16="http://schemas.microsoft.com/office/drawing/2014/main" id="{DBE6E335-7F06-1D66-F6FC-15B519C0A92D}"/>
              </a:ext>
            </a:extLst>
          </p:cNvPr>
          <p:cNvSpPr txBox="1">
            <a:spLocks/>
          </p:cNvSpPr>
          <p:nvPr/>
        </p:nvSpPr>
        <p:spPr>
          <a:xfrm>
            <a:off x="7231103" y="2484826"/>
            <a:ext cx="3228097" cy="50253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200" dirty="0"/>
              <a:t> St. </a:t>
            </a:r>
            <a:r>
              <a:rPr lang="de-DE" sz="2200" dirty="0" smtClean="0"/>
              <a:t>Eustace (</a:t>
            </a:r>
            <a:r>
              <a:rPr lang="en-US" sz="2400" dirty="0" smtClean="0"/>
              <a:t>Dutch)</a:t>
            </a:r>
            <a:endParaRPr lang="de-DE" sz="2200" dirty="0"/>
          </a:p>
        </p:txBody>
      </p:sp>
      <p:sp>
        <p:nvSpPr>
          <p:cNvPr id="14" name="Inhaltsplatzhalter 2">
            <a:extLst>
              <a:ext uri="{FF2B5EF4-FFF2-40B4-BE49-F238E27FC236}">
                <a16:creationId xmlns="" xmlns:a16="http://schemas.microsoft.com/office/drawing/2014/main" id="{DBE6E335-7F06-1D66-F6FC-15B519C0A92D}"/>
              </a:ext>
            </a:extLst>
          </p:cNvPr>
          <p:cNvSpPr txBox="1">
            <a:spLocks/>
          </p:cNvSpPr>
          <p:nvPr/>
        </p:nvSpPr>
        <p:spPr>
          <a:xfrm>
            <a:off x="2155940" y="1747076"/>
            <a:ext cx="2691233" cy="50253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t>ANGUILA (English</a:t>
            </a:r>
            <a:r>
              <a:rPr lang="en-US" sz="2400" dirty="0"/>
              <a:t>)</a:t>
            </a:r>
            <a:endParaRPr lang="de-DE" sz="2200" dirty="0"/>
          </a:p>
        </p:txBody>
      </p:sp>
      <p:sp>
        <p:nvSpPr>
          <p:cNvPr id="15" name="Inhaltsplatzhalter 2">
            <a:extLst>
              <a:ext uri="{FF2B5EF4-FFF2-40B4-BE49-F238E27FC236}">
                <a16:creationId xmlns="" xmlns:a16="http://schemas.microsoft.com/office/drawing/2014/main" id="{DBE6E335-7F06-1D66-F6FC-15B519C0A92D}"/>
              </a:ext>
            </a:extLst>
          </p:cNvPr>
          <p:cNvSpPr txBox="1">
            <a:spLocks/>
          </p:cNvSpPr>
          <p:nvPr/>
        </p:nvSpPr>
        <p:spPr>
          <a:xfrm>
            <a:off x="2155939" y="2499972"/>
            <a:ext cx="2691233" cy="502532"/>
          </a:xfrm>
          <a:prstGeom prst="rect">
            <a:avLst/>
          </a:prstGeom>
          <a:no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200" dirty="0"/>
              <a:t>Antigua and </a:t>
            </a:r>
            <a:r>
              <a:rPr lang="de-DE" sz="2200" dirty="0" smtClean="0"/>
              <a:t>Barbuda </a:t>
            </a:r>
            <a:r>
              <a:rPr lang="en-US" sz="2200" dirty="0" smtClean="0"/>
              <a:t>(English)</a:t>
            </a:r>
            <a:endParaRPr lang="de-DE" sz="2200" dirty="0"/>
          </a:p>
        </p:txBody>
      </p:sp>
      <p:sp>
        <p:nvSpPr>
          <p:cNvPr id="16" name="Inhaltsplatzhalter 2">
            <a:extLst>
              <a:ext uri="{FF2B5EF4-FFF2-40B4-BE49-F238E27FC236}">
                <a16:creationId xmlns="" xmlns:a16="http://schemas.microsoft.com/office/drawing/2014/main" id="{DBE6E335-7F06-1D66-F6FC-15B519C0A92D}"/>
              </a:ext>
            </a:extLst>
          </p:cNvPr>
          <p:cNvSpPr txBox="1">
            <a:spLocks/>
          </p:cNvSpPr>
          <p:nvPr/>
        </p:nvSpPr>
        <p:spPr>
          <a:xfrm>
            <a:off x="2129744" y="4936067"/>
            <a:ext cx="2691233" cy="50253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200" dirty="0" smtClean="0"/>
              <a:t>BARBADOS </a:t>
            </a:r>
            <a:r>
              <a:rPr lang="de-DE" sz="2200" dirty="0"/>
              <a:t>(English)</a:t>
            </a:r>
          </a:p>
        </p:txBody>
      </p:sp>
      <p:pic>
        <p:nvPicPr>
          <p:cNvPr id="17" name="Imagen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569" y="1663958"/>
            <a:ext cx="1048512" cy="524256"/>
          </a:xfrm>
          <a:prstGeom prst="rect">
            <a:avLst/>
          </a:prstGeom>
        </p:spPr>
      </p:pic>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701" y="2385159"/>
            <a:ext cx="926380" cy="617345"/>
          </a:xfrm>
          <a:prstGeom prst="rect">
            <a:avLst/>
          </a:prstGeom>
        </p:spPr>
      </p:pic>
      <p:pic>
        <p:nvPicPr>
          <p:cNvPr id="19" name="Imagen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7541" y="3168163"/>
            <a:ext cx="891540" cy="594360"/>
          </a:xfrm>
          <a:prstGeom prst="rect">
            <a:avLst/>
          </a:prstGeom>
        </p:spPr>
      </p:pic>
      <p:pic>
        <p:nvPicPr>
          <p:cNvPr id="20" name="Imagen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780" y="3965975"/>
            <a:ext cx="1122440" cy="561220"/>
          </a:xfrm>
          <a:prstGeom prst="rect">
            <a:avLst/>
          </a:prstGeom>
        </p:spPr>
      </p:pic>
      <p:pic>
        <p:nvPicPr>
          <p:cNvPr id="21" name="Imagen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724" y="4715779"/>
            <a:ext cx="1126202" cy="750801"/>
          </a:xfrm>
          <a:prstGeom prst="rect">
            <a:avLst/>
          </a:prstGeom>
        </p:spPr>
      </p:pic>
      <p:pic>
        <p:nvPicPr>
          <p:cNvPr id="22" name="Imagen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12338" y="1632827"/>
            <a:ext cx="918765" cy="612629"/>
          </a:xfrm>
          <a:prstGeom prst="rect">
            <a:avLst/>
          </a:prstGeom>
        </p:spPr>
      </p:pic>
      <p:pic>
        <p:nvPicPr>
          <p:cNvPr id="23" name="Imagen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41238" y="2412443"/>
            <a:ext cx="917997" cy="612476"/>
          </a:xfrm>
          <a:prstGeom prst="rect">
            <a:avLst/>
          </a:prstGeom>
        </p:spPr>
      </p:pic>
      <p:pic>
        <p:nvPicPr>
          <p:cNvPr id="24" name="Imagen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41238" y="3152433"/>
            <a:ext cx="889865" cy="610090"/>
          </a:xfrm>
          <a:prstGeom prst="rect">
            <a:avLst/>
          </a:prstGeom>
        </p:spPr>
      </p:pic>
      <p:pic>
        <p:nvPicPr>
          <p:cNvPr id="25" name="Imagen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92214" y="4784091"/>
            <a:ext cx="959012" cy="622771"/>
          </a:xfrm>
          <a:prstGeom prst="rect">
            <a:avLst/>
          </a:prstGeom>
        </p:spPr>
      </p:pic>
      <p:pic>
        <p:nvPicPr>
          <p:cNvPr id="26" name="Imagen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99833" y="4004628"/>
            <a:ext cx="1059402" cy="529701"/>
          </a:xfrm>
          <a:prstGeom prst="rect">
            <a:avLst/>
          </a:prstGeom>
        </p:spPr>
      </p:pic>
      <p:pic>
        <p:nvPicPr>
          <p:cNvPr id="27" name="Imagen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131428" y="78666"/>
            <a:ext cx="2737132" cy="478998"/>
          </a:xfrm>
          <a:prstGeom prst="rect">
            <a:avLst/>
          </a:prstGeom>
        </p:spPr>
      </p:pic>
    </p:spTree>
    <p:extLst>
      <p:ext uri="{BB962C8B-B14F-4D97-AF65-F5344CB8AC3E}">
        <p14:creationId xmlns:p14="http://schemas.microsoft.com/office/powerpoint/2010/main" val="3026446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12">
            <a:extLst>
              <a:ext uri="{FF2B5EF4-FFF2-40B4-BE49-F238E27FC236}">
                <a16:creationId xmlns="" xmlns:a16="http://schemas.microsoft.com/office/drawing/2014/main" id="{830A36F8-48C2-4842-A87B-8CE8DF4E7F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el 1">
            <a:extLst>
              <a:ext uri="{FF2B5EF4-FFF2-40B4-BE49-F238E27FC236}">
                <a16:creationId xmlns="" xmlns:a16="http://schemas.microsoft.com/office/drawing/2014/main" id="{7B712E5F-71A0-A2F3-E3F6-D79593BEC9EB}"/>
              </a:ext>
            </a:extLst>
          </p:cNvPr>
          <p:cNvSpPr>
            <a:spLocks noGrp="1"/>
          </p:cNvSpPr>
          <p:nvPr>
            <p:ph type="title"/>
          </p:nvPr>
        </p:nvSpPr>
        <p:spPr>
          <a:xfrm>
            <a:off x="893710" y="804813"/>
            <a:ext cx="5904768" cy="883063"/>
          </a:xfrm>
        </p:spPr>
        <p:txBody>
          <a:bodyPr>
            <a:normAutofit fontScale="90000"/>
          </a:bodyPr>
          <a:lstStyle/>
          <a:p>
            <a:r>
              <a:rPr lang="en-US" sz="4000" b="1"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sz="4000" b="1" dirty="0">
                <a:latin typeface="Times New Roman" panose="02020603050405020304" pitchFamily="18" charset="0"/>
                <a:ea typeface="Calibri" panose="020F0502020204030204" pitchFamily="34" charset="0"/>
                <a:cs typeface="Times New Roman" panose="02020603050405020304" pitchFamily="18" charset="0"/>
              </a:rPr>
              <a:t>Caribbean</a:t>
            </a:r>
            <a:r>
              <a:rPr lang="es-HN" sz="4000" b="1" dirty="0">
                <a:latin typeface="Times New Roman" panose="02020603050405020304" pitchFamily="18" charset="0"/>
                <a:ea typeface="Calibri" panose="020F0502020204030204" pitchFamily="34" charset="0"/>
                <a:cs typeface="Times New Roman" panose="02020603050405020304" pitchFamily="18" charset="0"/>
              </a:rPr>
              <a:t/>
            </a:r>
            <a:br>
              <a:rPr lang="es-HN" sz="4000" b="1" dirty="0">
                <a:latin typeface="Times New Roman" panose="02020603050405020304" pitchFamily="18" charset="0"/>
                <a:ea typeface="Calibri" panose="020F0502020204030204" pitchFamily="34" charset="0"/>
                <a:cs typeface="Times New Roman" panose="02020603050405020304" pitchFamily="18" charset="0"/>
              </a:rPr>
            </a:br>
            <a:endParaRPr lang="de-DE" sz="4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14">
            <a:extLst>
              <a:ext uri="{FF2B5EF4-FFF2-40B4-BE49-F238E27FC236}">
                <a16:creationId xmlns="" xmlns:a16="http://schemas.microsoft.com/office/drawing/2014/main" id="{8F451A30-466B-4996-9BA5-CD6ABCC6D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nhaltsplatzhalter 2">
            <a:extLst>
              <a:ext uri="{FF2B5EF4-FFF2-40B4-BE49-F238E27FC236}">
                <a16:creationId xmlns="" xmlns:a16="http://schemas.microsoft.com/office/drawing/2014/main" id="{DBE6E335-7F06-1D66-F6FC-15B519C0A92D}"/>
              </a:ext>
            </a:extLst>
          </p:cNvPr>
          <p:cNvSpPr>
            <a:spLocks noGrp="1"/>
          </p:cNvSpPr>
          <p:nvPr>
            <p:ph idx="1"/>
          </p:nvPr>
        </p:nvSpPr>
        <p:spPr>
          <a:xfrm>
            <a:off x="7410231" y="4293352"/>
            <a:ext cx="2691233" cy="502532"/>
          </a:xfrm>
          <a:noFill/>
        </p:spPr>
        <p:txBody>
          <a:bodyPr>
            <a:normAutofit/>
          </a:bodyPr>
          <a:lstStyle/>
          <a:p>
            <a:pPr marL="0" indent="0">
              <a:buNone/>
            </a:pPr>
            <a:r>
              <a:rPr lang="de-DE" sz="2200" dirty="0"/>
              <a:t>Martinique</a:t>
            </a:r>
            <a:r>
              <a:rPr lang="de-DE" sz="2200" dirty="0" smtClean="0"/>
              <a:t> </a:t>
            </a:r>
            <a:r>
              <a:rPr lang="en-US" sz="2400" dirty="0" smtClean="0"/>
              <a:t>(French)</a:t>
            </a:r>
            <a:endParaRPr lang="de-DE" sz="2400" dirty="0"/>
          </a:p>
          <a:p>
            <a:pPr marL="0" indent="0">
              <a:buNone/>
            </a:pPr>
            <a:endParaRPr lang="de-DE" sz="2200" dirty="0"/>
          </a:p>
        </p:txBody>
      </p:sp>
      <p:sp>
        <p:nvSpPr>
          <p:cNvPr id="8" name="Inhaltsplatzhalter 2">
            <a:extLst>
              <a:ext uri="{FF2B5EF4-FFF2-40B4-BE49-F238E27FC236}">
                <a16:creationId xmlns="" xmlns:a16="http://schemas.microsoft.com/office/drawing/2014/main" id="{DBE6E335-7F06-1D66-F6FC-15B519C0A92D}"/>
              </a:ext>
            </a:extLst>
          </p:cNvPr>
          <p:cNvSpPr txBox="1">
            <a:spLocks/>
          </p:cNvSpPr>
          <p:nvPr/>
        </p:nvSpPr>
        <p:spPr>
          <a:xfrm>
            <a:off x="7311116" y="3320984"/>
            <a:ext cx="2691233" cy="502532"/>
          </a:xfrm>
          <a:prstGeom prst="rect">
            <a:avLst/>
          </a:prstGeom>
          <a:no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200" dirty="0" smtClean="0"/>
              <a:t>Puerto Rico </a:t>
            </a:r>
            <a:r>
              <a:rPr lang="en-US" sz="2200" dirty="0" smtClean="0"/>
              <a:t>(English and Spanish)</a:t>
            </a:r>
            <a:endParaRPr lang="de-DE" sz="2200" dirty="0"/>
          </a:p>
        </p:txBody>
      </p:sp>
      <p:sp>
        <p:nvSpPr>
          <p:cNvPr id="9" name="Inhaltsplatzhalter 2">
            <a:extLst>
              <a:ext uri="{FF2B5EF4-FFF2-40B4-BE49-F238E27FC236}">
                <a16:creationId xmlns="" xmlns:a16="http://schemas.microsoft.com/office/drawing/2014/main" id="{DBE6E335-7F06-1D66-F6FC-15B519C0A92D}"/>
              </a:ext>
            </a:extLst>
          </p:cNvPr>
          <p:cNvSpPr txBox="1">
            <a:spLocks/>
          </p:cNvSpPr>
          <p:nvPr/>
        </p:nvSpPr>
        <p:spPr>
          <a:xfrm>
            <a:off x="2127511" y="3269307"/>
            <a:ext cx="2691233" cy="50253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Grenada </a:t>
            </a:r>
            <a:r>
              <a:rPr lang="en-US" sz="2400" dirty="0" smtClean="0"/>
              <a:t>(English) </a:t>
            </a:r>
            <a:endParaRPr lang="de-DE" sz="2200" dirty="0"/>
          </a:p>
        </p:txBody>
      </p:sp>
      <p:sp>
        <p:nvSpPr>
          <p:cNvPr id="10" name="Inhaltsplatzhalter 2">
            <a:extLst>
              <a:ext uri="{FF2B5EF4-FFF2-40B4-BE49-F238E27FC236}">
                <a16:creationId xmlns="" xmlns:a16="http://schemas.microsoft.com/office/drawing/2014/main" id="{DBE6E335-7F06-1D66-F6FC-15B519C0A92D}"/>
              </a:ext>
            </a:extLst>
          </p:cNvPr>
          <p:cNvSpPr txBox="1">
            <a:spLocks/>
          </p:cNvSpPr>
          <p:nvPr/>
        </p:nvSpPr>
        <p:spPr>
          <a:xfrm>
            <a:off x="2127511" y="1718200"/>
            <a:ext cx="2691233" cy="50253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200" dirty="0"/>
              <a:t>Curaçao </a:t>
            </a:r>
            <a:r>
              <a:rPr lang="en-US" sz="2200" dirty="0" smtClean="0"/>
              <a:t>(Dutch)</a:t>
            </a:r>
            <a:endParaRPr lang="de-DE" sz="2200" dirty="0"/>
          </a:p>
        </p:txBody>
      </p:sp>
      <p:sp>
        <p:nvSpPr>
          <p:cNvPr id="11" name="Inhaltsplatzhalter 2">
            <a:extLst>
              <a:ext uri="{FF2B5EF4-FFF2-40B4-BE49-F238E27FC236}">
                <a16:creationId xmlns="" xmlns:a16="http://schemas.microsoft.com/office/drawing/2014/main" id="{DBE6E335-7F06-1D66-F6FC-15B519C0A92D}"/>
              </a:ext>
            </a:extLst>
          </p:cNvPr>
          <p:cNvSpPr txBox="1">
            <a:spLocks/>
          </p:cNvSpPr>
          <p:nvPr/>
        </p:nvSpPr>
        <p:spPr>
          <a:xfrm>
            <a:off x="2157772" y="4054663"/>
            <a:ext cx="3094549" cy="50253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Guadalupe </a:t>
            </a:r>
            <a:r>
              <a:rPr lang="en-US" dirty="0" smtClean="0"/>
              <a:t>(French) </a:t>
            </a:r>
            <a:endParaRPr lang="de-DE" dirty="0"/>
          </a:p>
        </p:txBody>
      </p:sp>
      <p:sp>
        <p:nvSpPr>
          <p:cNvPr id="12" name="Inhaltsplatzhalter 2">
            <a:extLst>
              <a:ext uri="{FF2B5EF4-FFF2-40B4-BE49-F238E27FC236}">
                <a16:creationId xmlns="" xmlns:a16="http://schemas.microsoft.com/office/drawing/2014/main" id="{DBE6E335-7F06-1D66-F6FC-15B519C0A92D}"/>
              </a:ext>
            </a:extLst>
          </p:cNvPr>
          <p:cNvSpPr txBox="1">
            <a:spLocks/>
          </p:cNvSpPr>
          <p:nvPr/>
        </p:nvSpPr>
        <p:spPr>
          <a:xfrm>
            <a:off x="7266515" y="1678269"/>
            <a:ext cx="2691233" cy="50253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200" dirty="0" smtClean="0"/>
              <a:t>Jamaica </a:t>
            </a:r>
            <a:r>
              <a:rPr lang="en-US" sz="2200" dirty="0" smtClean="0"/>
              <a:t>(English)</a:t>
            </a:r>
            <a:endParaRPr lang="de-DE" sz="2200" dirty="0"/>
          </a:p>
        </p:txBody>
      </p:sp>
      <p:sp>
        <p:nvSpPr>
          <p:cNvPr id="13" name="Inhaltsplatzhalter 2">
            <a:extLst>
              <a:ext uri="{FF2B5EF4-FFF2-40B4-BE49-F238E27FC236}">
                <a16:creationId xmlns="" xmlns:a16="http://schemas.microsoft.com/office/drawing/2014/main" id="{DBE6E335-7F06-1D66-F6FC-15B519C0A92D}"/>
              </a:ext>
            </a:extLst>
          </p:cNvPr>
          <p:cNvSpPr txBox="1">
            <a:spLocks/>
          </p:cNvSpPr>
          <p:nvPr/>
        </p:nvSpPr>
        <p:spPr>
          <a:xfrm>
            <a:off x="7231103" y="2516068"/>
            <a:ext cx="3228097" cy="502532"/>
          </a:xfrm>
          <a:prstGeom prst="rect">
            <a:avLst/>
          </a:prstGeom>
          <a:no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200" dirty="0"/>
              <a:t> Dominican Republic </a:t>
            </a:r>
            <a:r>
              <a:rPr lang="de-DE" sz="2200" dirty="0" smtClean="0"/>
              <a:t>(</a:t>
            </a:r>
            <a:r>
              <a:rPr lang="en-US" sz="2400" dirty="0" smtClean="0"/>
              <a:t>Spanish)</a:t>
            </a:r>
            <a:endParaRPr lang="de-DE" sz="2200" dirty="0"/>
          </a:p>
        </p:txBody>
      </p:sp>
      <p:sp>
        <p:nvSpPr>
          <p:cNvPr id="14" name="Inhaltsplatzhalter 2">
            <a:extLst>
              <a:ext uri="{FF2B5EF4-FFF2-40B4-BE49-F238E27FC236}">
                <a16:creationId xmlns="" xmlns:a16="http://schemas.microsoft.com/office/drawing/2014/main" id="{DBE6E335-7F06-1D66-F6FC-15B519C0A92D}"/>
              </a:ext>
            </a:extLst>
          </p:cNvPr>
          <p:cNvSpPr txBox="1">
            <a:spLocks/>
          </p:cNvSpPr>
          <p:nvPr/>
        </p:nvSpPr>
        <p:spPr>
          <a:xfrm>
            <a:off x="7531407" y="5039608"/>
            <a:ext cx="2691233" cy="502532"/>
          </a:xfrm>
          <a:prstGeom prst="rect">
            <a:avLst/>
          </a:prstGeom>
          <a:no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t>Montserrat (English</a:t>
            </a:r>
            <a:r>
              <a:rPr lang="en-US" sz="2400" dirty="0"/>
              <a:t>)</a:t>
            </a:r>
            <a:endParaRPr lang="de-DE" sz="2200" dirty="0"/>
          </a:p>
        </p:txBody>
      </p:sp>
      <p:sp>
        <p:nvSpPr>
          <p:cNvPr id="15" name="Inhaltsplatzhalter 2">
            <a:extLst>
              <a:ext uri="{FF2B5EF4-FFF2-40B4-BE49-F238E27FC236}">
                <a16:creationId xmlns="" xmlns:a16="http://schemas.microsoft.com/office/drawing/2014/main" id="{DBE6E335-7F06-1D66-F6FC-15B519C0A92D}"/>
              </a:ext>
            </a:extLst>
          </p:cNvPr>
          <p:cNvSpPr txBox="1">
            <a:spLocks/>
          </p:cNvSpPr>
          <p:nvPr/>
        </p:nvSpPr>
        <p:spPr>
          <a:xfrm>
            <a:off x="2155939" y="2503556"/>
            <a:ext cx="2691233" cy="50253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t>Dominica </a:t>
            </a:r>
            <a:r>
              <a:rPr lang="en-US" sz="2200" u="sng" dirty="0" smtClean="0"/>
              <a:t>(English)</a:t>
            </a:r>
            <a:endParaRPr lang="de-DE" sz="2200" dirty="0"/>
          </a:p>
        </p:txBody>
      </p:sp>
      <p:sp>
        <p:nvSpPr>
          <p:cNvPr id="16" name="Inhaltsplatzhalter 2">
            <a:extLst>
              <a:ext uri="{FF2B5EF4-FFF2-40B4-BE49-F238E27FC236}">
                <a16:creationId xmlns="" xmlns:a16="http://schemas.microsoft.com/office/drawing/2014/main" id="{DBE6E335-7F06-1D66-F6FC-15B519C0A92D}"/>
              </a:ext>
            </a:extLst>
          </p:cNvPr>
          <p:cNvSpPr txBox="1">
            <a:spLocks/>
          </p:cNvSpPr>
          <p:nvPr/>
        </p:nvSpPr>
        <p:spPr>
          <a:xfrm>
            <a:off x="2155939" y="4905461"/>
            <a:ext cx="2691233" cy="50253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200" dirty="0" smtClean="0"/>
              <a:t>Haiti (</a:t>
            </a:r>
            <a:r>
              <a:rPr lang="en-US" sz="2400" dirty="0"/>
              <a:t>French</a:t>
            </a:r>
            <a:r>
              <a:rPr lang="de-DE" sz="2200" dirty="0" smtClean="0"/>
              <a:t>)</a:t>
            </a:r>
            <a:endParaRPr lang="de-DE" sz="2200" dirty="0"/>
          </a:p>
        </p:txBody>
      </p:sp>
      <p:pic>
        <p:nvPicPr>
          <p:cNvPr id="17" name="Imagen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9895" y="1542189"/>
            <a:ext cx="1017616" cy="678543"/>
          </a:xfrm>
          <a:prstGeom prst="rect">
            <a:avLst/>
          </a:prstGeom>
        </p:spPr>
      </p:pic>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095" y="2421519"/>
            <a:ext cx="1220416" cy="610208"/>
          </a:xfrm>
          <a:prstGeom prst="rect">
            <a:avLst/>
          </a:prstGeom>
        </p:spPr>
      </p:pic>
      <p:pic>
        <p:nvPicPr>
          <p:cNvPr id="19" name="Imagen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9130" y="3192819"/>
            <a:ext cx="948381" cy="630697"/>
          </a:xfrm>
          <a:prstGeom prst="rect">
            <a:avLst/>
          </a:prstGeom>
        </p:spPr>
      </p:pic>
      <p:pic>
        <p:nvPicPr>
          <p:cNvPr id="20" name="Imagen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895" y="3984608"/>
            <a:ext cx="1017616" cy="678146"/>
          </a:xfrm>
          <a:prstGeom prst="rect">
            <a:avLst/>
          </a:prstGeom>
        </p:spPr>
      </p:pic>
      <p:pic>
        <p:nvPicPr>
          <p:cNvPr id="21" name="Imagen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2433" y="4820414"/>
            <a:ext cx="1045078" cy="627047"/>
          </a:xfrm>
          <a:prstGeom prst="rect">
            <a:avLst/>
          </a:prstGeom>
        </p:spPr>
      </p:pic>
      <p:pic>
        <p:nvPicPr>
          <p:cNvPr id="22" name="Imagen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38788" y="1604890"/>
            <a:ext cx="992315" cy="553140"/>
          </a:xfrm>
          <a:prstGeom prst="rect">
            <a:avLst/>
          </a:prstGeom>
        </p:spPr>
      </p:pic>
      <p:pic>
        <p:nvPicPr>
          <p:cNvPr id="23" name="Imagen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38789" y="2203572"/>
            <a:ext cx="1027726" cy="936073"/>
          </a:xfrm>
          <a:prstGeom prst="rect">
            <a:avLst/>
          </a:prstGeom>
        </p:spPr>
      </p:pic>
      <p:pic>
        <p:nvPicPr>
          <p:cNvPr id="24" name="Imagen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62908" y="3206817"/>
            <a:ext cx="903607" cy="602699"/>
          </a:xfrm>
          <a:prstGeom prst="rect">
            <a:avLst/>
          </a:prstGeom>
        </p:spPr>
      </p:pic>
      <p:pic>
        <p:nvPicPr>
          <p:cNvPr id="25" name="Imagen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15042" y="4062773"/>
            <a:ext cx="903607" cy="657169"/>
          </a:xfrm>
          <a:prstGeom prst="rect">
            <a:avLst/>
          </a:prstGeom>
        </p:spPr>
      </p:pic>
      <p:pic>
        <p:nvPicPr>
          <p:cNvPr id="26" name="Imagen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09801" y="4952801"/>
            <a:ext cx="1108848" cy="554424"/>
          </a:xfrm>
          <a:prstGeom prst="rect">
            <a:avLst/>
          </a:prstGeom>
        </p:spPr>
      </p:pic>
      <p:pic>
        <p:nvPicPr>
          <p:cNvPr id="27" name="Imagen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131428" y="78666"/>
            <a:ext cx="2737132" cy="478998"/>
          </a:xfrm>
          <a:prstGeom prst="rect">
            <a:avLst/>
          </a:prstGeom>
        </p:spPr>
      </p:pic>
    </p:spTree>
    <p:extLst>
      <p:ext uri="{BB962C8B-B14F-4D97-AF65-F5344CB8AC3E}">
        <p14:creationId xmlns:p14="http://schemas.microsoft.com/office/powerpoint/2010/main" val="2198478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2">
            <a:extLst>
              <a:ext uri="{FF2B5EF4-FFF2-40B4-BE49-F238E27FC236}">
                <a16:creationId xmlns="" xmlns:a16="http://schemas.microsoft.com/office/drawing/2014/main" id="{830A36F8-48C2-4842-A87B-8CE8DF4E7F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el 1">
            <a:extLst>
              <a:ext uri="{FF2B5EF4-FFF2-40B4-BE49-F238E27FC236}">
                <a16:creationId xmlns="" xmlns:a16="http://schemas.microsoft.com/office/drawing/2014/main" id="{7B712E5F-71A0-A2F3-E3F6-D79593BEC9EB}"/>
              </a:ext>
            </a:extLst>
          </p:cNvPr>
          <p:cNvSpPr>
            <a:spLocks noGrp="1"/>
          </p:cNvSpPr>
          <p:nvPr>
            <p:ph type="title"/>
          </p:nvPr>
        </p:nvSpPr>
        <p:spPr>
          <a:xfrm>
            <a:off x="893710" y="804813"/>
            <a:ext cx="5904768" cy="883063"/>
          </a:xfrm>
        </p:spPr>
        <p:txBody>
          <a:bodyPr>
            <a:normAutofit fontScale="90000"/>
          </a:bodyPr>
          <a:lstStyle/>
          <a:p>
            <a:r>
              <a:rPr lang="en-US" sz="4000" b="1"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sz="4000" b="1" dirty="0">
                <a:latin typeface="Times New Roman" panose="02020603050405020304" pitchFamily="18" charset="0"/>
                <a:ea typeface="Calibri" panose="020F0502020204030204" pitchFamily="34" charset="0"/>
                <a:cs typeface="Times New Roman" panose="02020603050405020304" pitchFamily="18" charset="0"/>
              </a:rPr>
              <a:t>Caribbean</a:t>
            </a:r>
            <a:r>
              <a:rPr lang="es-HN" sz="4000" b="1" dirty="0">
                <a:latin typeface="Times New Roman" panose="02020603050405020304" pitchFamily="18" charset="0"/>
                <a:ea typeface="Calibri" panose="020F0502020204030204" pitchFamily="34" charset="0"/>
                <a:cs typeface="Times New Roman" panose="02020603050405020304" pitchFamily="18" charset="0"/>
              </a:rPr>
              <a:t/>
            </a:r>
            <a:br>
              <a:rPr lang="es-HN" sz="4000" b="1" dirty="0">
                <a:latin typeface="Times New Roman" panose="02020603050405020304" pitchFamily="18" charset="0"/>
                <a:ea typeface="Calibri" panose="020F0502020204030204" pitchFamily="34" charset="0"/>
                <a:cs typeface="Times New Roman" panose="02020603050405020304" pitchFamily="18" charset="0"/>
              </a:rPr>
            </a:br>
            <a:endParaRPr lang="de-DE" sz="4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14">
            <a:extLst>
              <a:ext uri="{FF2B5EF4-FFF2-40B4-BE49-F238E27FC236}">
                <a16:creationId xmlns="" xmlns:a16="http://schemas.microsoft.com/office/drawing/2014/main" id="{8F451A30-466B-4996-9BA5-CD6ABCC6D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nhaltsplatzhalter 2">
            <a:extLst>
              <a:ext uri="{FF2B5EF4-FFF2-40B4-BE49-F238E27FC236}">
                <a16:creationId xmlns="" xmlns:a16="http://schemas.microsoft.com/office/drawing/2014/main" id="{DBE6E335-7F06-1D66-F6FC-15B519C0A92D}"/>
              </a:ext>
            </a:extLst>
          </p:cNvPr>
          <p:cNvSpPr>
            <a:spLocks noGrp="1"/>
          </p:cNvSpPr>
          <p:nvPr>
            <p:ph idx="1"/>
          </p:nvPr>
        </p:nvSpPr>
        <p:spPr>
          <a:xfrm>
            <a:off x="7311115" y="4293351"/>
            <a:ext cx="2691233" cy="502532"/>
          </a:xfrm>
          <a:noFill/>
        </p:spPr>
        <p:txBody>
          <a:bodyPr>
            <a:normAutofit fontScale="77500" lnSpcReduction="20000"/>
          </a:bodyPr>
          <a:lstStyle/>
          <a:p>
            <a:pPr marL="0" indent="0">
              <a:buNone/>
            </a:pPr>
            <a:r>
              <a:rPr lang="de-DE" sz="2200" dirty="0"/>
              <a:t>United States Virgin Islands</a:t>
            </a:r>
            <a:r>
              <a:rPr lang="de-DE" sz="2200" dirty="0" smtClean="0"/>
              <a:t> </a:t>
            </a:r>
            <a:r>
              <a:rPr lang="en-US" sz="2400" dirty="0" smtClean="0"/>
              <a:t>(English)</a:t>
            </a:r>
            <a:endParaRPr lang="de-DE" sz="2400" dirty="0"/>
          </a:p>
          <a:p>
            <a:pPr marL="0" indent="0">
              <a:buNone/>
            </a:pPr>
            <a:endParaRPr lang="de-DE" sz="2200" dirty="0"/>
          </a:p>
        </p:txBody>
      </p:sp>
      <p:sp>
        <p:nvSpPr>
          <p:cNvPr id="6" name="Inhaltsplatzhalter 2">
            <a:extLst>
              <a:ext uri="{FF2B5EF4-FFF2-40B4-BE49-F238E27FC236}">
                <a16:creationId xmlns="" xmlns:a16="http://schemas.microsoft.com/office/drawing/2014/main" id="{DBE6E335-7F06-1D66-F6FC-15B519C0A92D}"/>
              </a:ext>
            </a:extLst>
          </p:cNvPr>
          <p:cNvSpPr txBox="1">
            <a:spLocks/>
          </p:cNvSpPr>
          <p:nvPr/>
        </p:nvSpPr>
        <p:spPr>
          <a:xfrm>
            <a:off x="7311116" y="3320984"/>
            <a:ext cx="2691233" cy="502532"/>
          </a:xfrm>
          <a:prstGeom prst="rect">
            <a:avLst/>
          </a:prstGeom>
          <a:no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200" dirty="0"/>
              <a:t>Turks and Caicos </a:t>
            </a:r>
            <a:r>
              <a:rPr lang="de-DE" sz="2200" dirty="0" smtClean="0"/>
              <a:t>Islands </a:t>
            </a:r>
            <a:r>
              <a:rPr lang="en-US" sz="2200" dirty="0" smtClean="0"/>
              <a:t>(English)</a:t>
            </a:r>
            <a:endParaRPr lang="de-DE" sz="2200" dirty="0"/>
          </a:p>
        </p:txBody>
      </p:sp>
      <p:sp>
        <p:nvSpPr>
          <p:cNvPr id="7" name="Inhaltsplatzhalter 2">
            <a:extLst>
              <a:ext uri="{FF2B5EF4-FFF2-40B4-BE49-F238E27FC236}">
                <a16:creationId xmlns="" xmlns:a16="http://schemas.microsoft.com/office/drawing/2014/main" id="{DBE6E335-7F06-1D66-F6FC-15B519C0A92D}"/>
              </a:ext>
            </a:extLst>
          </p:cNvPr>
          <p:cNvSpPr txBox="1">
            <a:spLocks/>
          </p:cNvSpPr>
          <p:nvPr/>
        </p:nvSpPr>
        <p:spPr>
          <a:xfrm>
            <a:off x="2127511" y="3269307"/>
            <a:ext cx="2691233" cy="502532"/>
          </a:xfrm>
          <a:prstGeom prst="rect">
            <a:avLst/>
          </a:prstGeom>
          <a:no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St. Lucia </a:t>
            </a:r>
            <a:r>
              <a:rPr lang="en-US" sz="2400" dirty="0" smtClean="0"/>
              <a:t>(French and English) </a:t>
            </a:r>
            <a:endParaRPr lang="de-DE" sz="2200" dirty="0"/>
          </a:p>
        </p:txBody>
      </p:sp>
      <p:sp>
        <p:nvSpPr>
          <p:cNvPr id="8" name="Inhaltsplatzhalter 2">
            <a:extLst>
              <a:ext uri="{FF2B5EF4-FFF2-40B4-BE49-F238E27FC236}">
                <a16:creationId xmlns="" xmlns:a16="http://schemas.microsoft.com/office/drawing/2014/main" id="{DBE6E335-7F06-1D66-F6FC-15B519C0A92D}"/>
              </a:ext>
            </a:extLst>
          </p:cNvPr>
          <p:cNvSpPr txBox="1">
            <a:spLocks/>
          </p:cNvSpPr>
          <p:nvPr/>
        </p:nvSpPr>
        <p:spPr>
          <a:xfrm>
            <a:off x="2127511" y="1718200"/>
            <a:ext cx="3030898" cy="502532"/>
          </a:xfrm>
          <a:prstGeom prst="rect">
            <a:avLst/>
          </a:prstGeom>
          <a:no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200" dirty="0"/>
              <a:t>St. Bartholomew's </a:t>
            </a:r>
            <a:r>
              <a:rPr lang="en-US" sz="2200" dirty="0" smtClean="0"/>
              <a:t>(French)</a:t>
            </a:r>
            <a:endParaRPr lang="de-DE" sz="2200" dirty="0"/>
          </a:p>
        </p:txBody>
      </p:sp>
      <p:sp>
        <p:nvSpPr>
          <p:cNvPr id="9" name="Inhaltsplatzhalter 2">
            <a:extLst>
              <a:ext uri="{FF2B5EF4-FFF2-40B4-BE49-F238E27FC236}">
                <a16:creationId xmlns="" xmlns:a16="http://schemas.microsoft.com/office/drawing/2014/main" id="{DBE6E335-7F06-1D66-F6FC-15B519C0A92D}"/>
              </a:ext>
            </a:extLst>
          </p:cNvPr>
          <p:cNvSpPr txBox="1">
            <a:spLocks/>
          </p:cNvSpPr>
          <p:nvPr/>
        </p:nvSpPr>
        <p:spPr>
          <a:xfrm>
            <a:off x="2157772" y="4054663"/>
            <a:ext cx="3094549" cy="50253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smtClean="0"/>
              <a:t>St. Martin </a:t>
            </a:r>
            <a:r>
              <a:rPr lang="en-US" dirty="0" smtClean="0"/>
              <a:t>(English) </a:t>
            </a:r>
            <a:endParaRPr lang="de-DE" dirty="0"/>
          </a:p>
        </p:txBody>
      </p:sp>
      <p:sp>
        <p:nvSpPr>
          <p:cNvPr id="10" name="Inhaltsplatzhalter 2">
            <a:extLst>
              <a:ext uri="{FF2B5EF4-FFF2-40B4-BE49-F238E27FC236}">
                <a16:creationId xmlns="" xmlns:a16="http://schemas.microsoft.com/office/drawing/2014/main" id="{DBE6E335-7F06-1D66-F6FC-15B519C0A92D}"/>
              </a:ext>
            </a:extLst>
          </p:cNvPr>
          <p:cNvSpPr txBox="1">
            <a:spLocks/>
          </p:cNvSpPr>
          <p:nvPr/>
        </p:nvSpPr>
        <p:spPr>
          <a:xfrm>
            <a:off x="7259235" y="1687876"/>
            <a:ext cx="3072505" cy="502532"/>
          </a:xfrm>
          <a:prstGeom prst="rect">
            <a:avLst/>
          </a:prstGeom>
          <a:no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t>St. Vincent and the Grenadines</a:t>
            </a:r>
            <a:r>
              <a:rPr lang="de-DE" sz="2200" dirty="0" smtClean="0"/>
              <a:t> </a:t>
            </a:r>
            <a:r>
              <a:rPr lang="en-US" sz="2200" dirty="0" smtClean="0"/>
              <a:t>(English)</a:t>
            </a:r>
            <a:endParaRPr lang="de-DE" sz="2200" dirty="0"/>
          </a:p>
        </p:txBody>
      </p:sp>
      <p:sp>
        <p:nvSpPr>
          <p:cNvPr id="11" name="Inhaltsplatzhalter 2">
            <a:extLst>
              <a:ext uri="{FF2B5EF4-FFF2-40B4-BE49-F238E27FC236}">
                <a16:creationId xmlns="" xmlns:a16="http://schemas.microsoft.com/office/drawing/2014/main" id="{DBE6E335-7F06-1D66-F6FC-15B519C0A92D}"/>
              </a:ext>
            </a:extLst>
          </p:cNvPr>
          <p:cNvSpPr txBox="1">
            <a:spLocks/>
          </p:cNvSpPr>
          <p:nvPr/>
        </p:nvSpPr>
        <p:spPr>
          <a:xfrm>
            <a:off x="7311116" y="5010988"/>
            <a:ext cx="3228097" cy="502532"/>
          </a:xfrm>
          <a:prstGeom prst="rect">
            <a:avLst/>
          </a:prstGeom>
          <a:no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200" dirty="0"/>
              <a:t> British Virgin Islands </a:t>
            </a:r>
            <a:r>
              <a:rPr lang="de-DE" sz="2200" dirty="0" smtClean="0"/>
              <a:t>(</a:t>
            </a:r>
            <a:r>
              <a:rPr lang="en-US" sz="2400" dirty="0" smtClean="0"/>
              <a:t>English)</a:t>
            </a:r>
            <a:endParaRPr lang="de-DE" sz="2200" dirty="0"/>
          </a:p>
        </p:txBody>
      </p:sp>
      <p:sp>
        <p:nvSpPr>
          <p:cNvPr id="12" name="Inhaltsplatzhalter 2">
            <a:extLst>
              <a:ext uri="{FF2B5EF4-FFF2-40B4-BE49-F238E27FC236}">
                <a16:creationId xmlns="" xmlns:a16="http://schemas.microsoft.com/office/drawing/2014/main" id="{DBE6E335-7F06-1D66-F6FC-15B519C0A92D}"/>
              </a:ext>
            </a:extLst>
          </p:cNvPr>
          <p:cNvSpPr txBox="1">
            <a:spLocks/>
          </p:cNvSpPr>
          <p:nvPr/>
        </p:nvSpPr>
        <p:spPr>
          <a:xfrm>
            <a:off x="2155939" y="2499972"/>
            <a:ext cx="2691233" cy="502532"/>
          </a:xfrm>
          <a:prstGeom prst="rect">
            <a:avLst/>
          </a:prstGeom>
          <a:no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St. Kitts and </a:t>
            </a:r>
            <a:r>
              <a:rPr lang="en-US" sz="2000" dirty="0" smtClean="0"/>
              <a:t>Nevis </a:t>
            </a:r>
            <a:r>
              <a:rPr lang="en-US" sz="2200" dirty="0" smtClean="0"/>
              <a:t>(English)</a:t>
            </a:r>
            <a:endParaRPr lang="de-DE" sz="2200" dirty="0"/>
          </a:p>
        </p:txBody>
      </p:sp>
      <p:sp>
        <p:nvSpPr>
          <p:cNvPr id="13" name="Inhaltsplatzhalter 2">
            <a:extLst>
              <a:ext uri="{FF2B5EF4-FFF2-40B4-BE49-F238E27FC236}">
                <a16:creationId xmlns="" xmlns:a16="http://schemas.microsoft.com/office/drawing/2014/main" id="{DBE6E335-7F06-1D66-F6FC-15B519C0A92D}"/>
              </a:ext>
            </a:extLst>
          </p:cNvPr>
          <p:cNvSpPr txBox="1">
            <a:spLocks/>
          </p:cNvSpPr>
          <p:nvPr/>
        </p:nvSpPr>
        <p:spPr>
          <a:xfrm>
            <a:off x="2155939" y="4905461"/>
            <a:ext cx="2691233" cy="50253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200" dirty="0" smtClean="0"/>
              <a:t>St. Martin (</a:t>
            </a:r>
            <a:r>
              <a:rPr lang="en-US" sz="2400" dirty="0" smtClean="0"/>
              <a:t>Dutch</a:t>
            </a:r>
            <a:r>
              <a:rPr lang="de-DE" sz="2200" dirty="0" smtClean="0"/>
              <a:t>)</a:t>
            </a:r>
            <a:endParaRPr lang="de-DE" sz="2200" dirty="0"/>
          </a:p>
        </p:txBody>
      </p:sp>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1428" y="78666"/>
            <a:ext cx="2737132" cy="478998"/>
          </a:xfrm>
          <a:prstGeom prst="rect">
            <a:avLst/>
          </a:prstGeom>
        </p:spPr>
      </p:pic>
      <p:sp>
        <p:nvSpPr>
          <p:cNvPr id="15" name="Inhaltsplatzhalter 2">
            <a:extLst>
              <a:ext uri="{FF2B5EF4-FFF2-40B4-BE49-F238E27FC236}">
                <a16:creationId xmlns="" xmlns:a16="http://schemas.microsoft.com/office/drawing/2014/main" id="{DBE6E335-7F06-1D66-F6FC-15B519C0A92D}"/>
              </a:ext>
            </a:extLst>
          </p:cNvPr>
          <p:cNvSpPr txBox="1">
            <a:spLocks/>
          </p:cNvSpPr>
          <p:nvPr/>
        </p:nvSpPr>
        <p:spPr>
          <a:xfrm>
            <a:off x="7237191" y="2494478"/>
            <a:ext cx="3094549" cy="502532"/>
          </a:xfrm>
          <a:prstGeom prst="rect">
            <a:avLst/>
          </a:prstGeom>
          <a:no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smtClean="0"/>
              <a:t>TRINIDAD Y TOBAGO </a:t>
            </a:r>
            <a:r>
              <a:rPr lang="en-US" dirty="0" smtClean="0"/>
              <a:t>(English</a:t>
            </a:r>
            <a:r>
              <a:rPr lang="en-US" dirty="0"/>
              <a:t>) </a:t>
            </a:r>
            <a:endParaRPr lang="de-DE" dirty="0"/>
          </a:p>
        </p:txBody>
      </p:sp>
      <p:pic>
        <p:nvPicPr>
          <p:cNvPr id="16" name="Imagen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5209" y="2399748"/>
            <a:ext cx="995437" cy="597262"/>
          </a:xfrm>
          <a:prstGeom prst="rect">
            <a:avLst/>
          </a:prstGeom>
        </p:spPr>
      </p:pic>
      <p:pic>
        <p:nvPicPr>
          <p:cNvPr id="17" name="Imagen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2790" y="4905461"/>
            <a:ext cx="1148325" cy="574163"/>
          </a:xfrm>
          <a:prstGeom prst="rect">
            <a:avLst/>
          </a:prstGeom>
        </p:spPr>
      </p:pic>
      <p:pic>
        <p:nvPicPr>
          <p:cNvPr id="18" name="Imagen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0494" y="4066684"/>
            <a:ext cx="1324866" cy="744696"/>
          </a:xfrm>
          <a:prstGeom prst="rect">
            <a:avLst/>
          </a:prstGeom>
        </p:spPr>
      </p:pic>
      <p:pic>
        <p:nvPicPr>
          <p:cNvPr id="19" name="Imagen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0639" y="3295612"/>
            <a:ext cx="1106552" cy="553276"/>
          </a:xfrm>
          <a:prstGeom prst="rect">
            <a:avLst/>
          </a:prstGeom>
        </p:spPr>
      </p:pic>
      <p:pic>
        <p:nvPicPr>
          <p:cNvPr id="20" name="Imagen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5209" y="1596994"/>
            <a:ext cx="967717" cy="645271"/>
          </a:xfrm>
          <a:prstGeom prst="rect">
            <a:avLst/>
          </a:prstGeom>
        </p:spPr>
      </p:pic>
      <p:pic>
        <p:nvPicPr>
          <p:cNvPr id="21" name="Imagen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2418" y="4849602"/>
            <a:ext cx="995683" cy="663918"/>
          </a:xfrm>
          <a:prstGeom prst="rect">
            <a:avLst/>
          </a:prstGeom>
        </p:spPr>
      </p:pic>
      <p:pic>
        <p:nvPicPr>
          <p:cNvPr id="22" name="Imagen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62878" y="3973314"/>
            <a:ext cx="895223" cy="596931"/>
          </a:xfrm>
          <a:prstGeom prst="rect">
            <a:avLst/>
          </a:prstGeom>
        </p:spPr>
      </p:pic>
      <p:pic>
        <p:nvPicPr>
          <p:cNvPr id="23" name="Imagen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0385" y="3229284"/>
            <a:ext cx="1059748" cy="529874"/>
          </a:xfrm>
          <a:prstGeom prst="rect">
            <a:avLst/>
          </a:prstGeom>
        </p:spPr>
      </p:pic>
      <p:pic>
        <p:nvPicPr>
          <p:cNvPr id="24" name="Imagen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62878" y="2364741"/>
            <a:ext cx="948403" cy="632269"/>
          </a:xfrm>
          <a:prstGeom prst="rect">
            <a:avLst/>
          </a:prstGeom>
        </p:spPr>
      </p:pic>
      <p:pic>
        <p:nvPicPr>
          <p:cNvPr id="25" name="Imagen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33521" y="1541409"/>
            <a:ext cx="999084" cy="667570"/>
          </a:xfrm>
          <a:prstGeom prst="rect">
            <a:avLst/>
          </a:prstGeom>
        </p:spPr>
      </p:pic>
    </p:spTree>
    <p:extLst>
      <p:ext uri="{BB962C8B-B14F-4D97-AF65-F5344CB8AC3E}">
        <p14:creationId xmlns:p14="http://schemas.microsoft.com/office/powerpoint/2010/main" val="1678490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12">
            <a:extLst>
              <a:ext uri="{FF2B5EF4-FFF2-40B4-BE49-F238E27FC236}">
                <a16:creationId xmlns="" xmlns:a16="http://schemas.microsoft.com/office/drawing/2014/main" id="{830A36F8-48C2-4842-A87B-8CE8DF4E7F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el 1">
            <a:extLst>
              <a:ext uri="{FF2B5EF4-FFF2-40B4-BE49-F238E27FC236}">
                <a16:creationId xmlns="" xmlns:a16="http://schemas.microsoft.com/office/drawing/2014/main" id="{7B712E5F-71A0-A2F3-E3F6-D79593BEC9EB}"/>
              </a:ext>
            </a:extLst>
          </p:cNvPr>
          <p:cNvSpPr>
            <a:spLocks noGrp="1"/>
          </p:cNvSpPr>
          <p:nvPr>
            <p:ph type="title"/>
          </p:nvPr>
        </p:nvSpPr>
        <p:spPr>
          <a:xfrm>
            <a:off x="893710" y="804813"/>
            <a:ext cx="5904768" cy="883063"/>
          </a:xfrm>
        </p:spPr>
        <p:txBody>
          <a:bodyPr>
            <a:normAutofit fontScale="90000"/>
          </a:bodyPr>
          <a:lstStyle/>
          <a:p>
            <a:r>
              <a:rPr lang="en-US" sz="4000" b="1"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sz="4000" b="1" dirty="0">
                <a:latin typeface="Times New Roman" panose="02020603050405020304" pitchFamily="18" charset="0"/>
                <a:ea typeface="Calibri" panose="020F0502020204030204" pitchFamily="34" charset="0"/>
                <a:cs typeface="Times New Roman" panose="02020603050405020304" pitchFamily="18" charset="0"/>
              </a:rPr>
              <a:t>Caribbean</a:t>
            </a:r>
            <a:r>
              <a:rPr lang="es-HN" sz="4000" b="1" dirty="0">
                <a:latin typeface="Times New Roman" panose="02020603050405020304" pitchFamily="18" charset="0"/>
                <a:ea typeface="Calibri" panose="020F0502020204030204" pitchFamily="34" charset="0"/>
                <a:cs typeface="Times New Roman" panose="02020603050405020304" pitchFamily="18" charset="0"/>
              </a:rPr>
              <a:t/>
            </a:r>
            <a:br>
              <a:rPr lang="es-HN" sz="4000" b="1" dirty="0">
                <a:latin typeface="Times New Roman" panose="02020603050405020304" pitchFamily="18" charset="0"/>
                <a:ea typeface="Calibri" panose="020F0502020204030204" pitchFamily="34" charset="0"/>
                <a:cs typeface="Times New Roman" panose="02020603050405020304" pitchFamily="18" charset="0"/>
              </a:rPr>
            </a:br>
            <a:endParaRPr lang="de-DE" sz="4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14">
            <a:extLst>
              <a:ext uri="{FF2B5EF4-FFF2-40B4-BE49-F238E27FC236}">
                <a16:creationId xmlns="" xmlns:a16="http://schemas.microsoft.com/office/drawing/2014/main" id="{8F451A30-466B-4996-9BA5-CD6ABCC6D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1428" y="78666"/>
            <a:ext cx="2737132" cy="478998"/>
          </a:xfrm>
          <a:prstGeom prst="rect">
            <a:avLst/>
          </a:prstGeom>
        </p:spPr>
      </p:pic>
      <p:sp>
        <p:nvSpPr>
          <p:cNvPr id="8" name="Inhaltsplatzhalter 2">
            <a:extLst>
              <a:ext uri="{FF2B5EF4-FFF2-40B4-BE49-F238E27FC236}">
                <a16:creationId xmlns="" xmlns:a16="http://schemas.microsoft.com/office/drawing/2014/main" id="{DBE6E335-7F06-1D66-F6FC-15B519C0A92D}"/>
              </a:ext>
            </a:extLst>
          </p:cNvPr>
          <p:cNvSpPr txBox="1">
            <a:spLocks/>
          </p:cNvSpPr>
          <p:nvPr/>
        </p:nvSpPr>
        <p:spPr>
          <a:xfrm>
            <a:off x="2225667" y="1666189"/>
            <a:ext cx="2691233" cy="502532"/>
          </a:xfrm>
          <a:prstGeom prst="rect">
            <a:avLst/>
          </a:prstGeom>
          <a:no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M</a:t>
            </a:r>
            <a:r>
              <a:rPr lang="en-US" sz="2600" dirty="0" smtClean="0"/>
              <a:t>ALVINAS </a:t>
            </a:r>
            <a:r>
              <a:rPr lang="en-US" dirty="0" smtClean="0"/>
              <a:t>(English</a:t>
            </a:r>
            <a:r>
              <a:rPr lang="en-US" dirty="0"/>
              <a:t>) </a:t>
            </a:r>
            <a:endParaRPr lang="de-DE" dirty="0"/>
          </a:p>
        </p:txBody>
      </p:sp>
      <p:sp>
        <p:nvSpPr>
          <p:cNvPr id="9" name="Inhaltsplatzhalter 2">
            <a:extLst>
              <a:ext uri="{FF2B5EF4-FFF2-40B4-BE49-F238E27FC236}">
                <a16:creationId xmlns="" xmlns:a16="http://schemas.microsoft.com/office/drawing/2014/main" id="{DBE6E335-7F06-1D66-F6FC-15B519C0A92D}"/>
              </a:ext>
            </a:extLst>
          </p:cNvPr>
          <p:cNvSpPr txBox="1">
            <a:spLocks/>
          </p:cNvSpPr>
          <p:nvPr/>
        </p:nvSpPr>
        <p:spPr>
          <a:xfrm>
            <a:off x="2241615" y="2477575"/>
            <a:ext cx="3284996" cy="502532"/>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smtClean="0"/>
              <a:t>SOUTH GEORGIA AND SOUTH SANDWICH ISLANDS GEORGIAS DEL SUR Y SANDWICH DEL SUR </a:t>
            </a:r>
            <a:r>
              <a:rPr lang="en-US" sz="1200" u="sng" dirty="0" smtClean="0"/>
              <a:t>(English</a:t>
            </a:r>
            <a:r>
              <a:rPr lang="en-US" sz="1200" u="sng" dirty="0"/>
              <a:t>)</a:t>
            </a:r>
            <a:endParaRPr lang="de-DE" sz="1100" dirty="0"/>
          </a:p>
        </p:txBody>
      </p:sp>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455" y="1473280"/>
            <a:ext cx="1262160" cy="734303"/>
          </a:xfrm>
          <a:prstGeom prst="rect">
            <a:avLst/>
          </a:prstGeom>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683" y="2477575"/>
            <a:ext cx="1245704" cy="674654"/>
          </a:xfrm>
          <a:prstGeom prst="rect">
            <a:avLst/>
          </a:prstGeom>
        </p:spPr>
      </p:pic>
    </p:spTree>
    <p:extLst>
      <p:ext uri="{BB962C8B-B14F-4D97-AF65-F5344CB8AC3E}">
        <p14:creationId xmlns:p14="http://schemas.microsoft.com/office/powerpoint/2010/main" val="230576965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870</Words>
  <Application>Microsoft Office PowerPoint</Application>
  <PresentationFormat>Custom</PresentationFormat>
  <Paragraphs>107</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vt:lpstr>
      <vt:lpstr>IPRs AND KNOWLEDGE DRIVEN ECONOMIES    LATIN AMERICA </vt:lpstr>
      <vt:lpstr>Role of IP</vt:lpstr>
      <vt:lpstr>CENTRAL AMERICA</vt:lpstr>
      <vt:lpstr>South America</vt:lpstr>
      <vt:lpstr>South America</vt:lpstr>
      <vt:lpstr>The Caribbean </vt:lpstr>
      <vt:lpstr>The Caribbean </vt:lpstr>
      <vt:lpstr>The Caribbean </vt:lpstr>
      <vt:lpstr>The Caribbean </vt:lpstr>
      <vt:lpstr>Panorama in Latinamerica </vt:lpstr>
      <vt:lpstr>Argentina Exports </vt:lpstr>
      <vt:lpstr>Argentina Imports</vt:lpstr>
      <vt:lpstr>Brazil Exports</vt:lpstr>
      <vt:lpstr>Brazil Imports </vt:lpstr>
      <vt:lpstr>Mexico Exports</vt:lpstr>
      <vt:lpstr>Mexico Imports </vt:lpstr>
      <vt:lpstr>Panama Exports</vt:lpstr>
      <vt:lpstr>Panama Imports</vt:lpstr>
      <vt:lpstr>Costa Rica Exports</vt:lpstr>
      <vt:lpstr>Costa Rica Imports</vt:lpstr>
      <vt:lpstr>Guatemala Exports</vt:lpstr>
      <vt:lpstr>Guatemala Imports</vt:lpstr>
      <vt:lpstr>PowerPoint Presentation</vt:lpstr>
      <vt:lpstr>PowerPoint Presentation</vt:lpstr>
      <vt:lpstr>PowerPoint Presentation</vt:lpstr>
      <vt:lpstr>PowerPoint Presentation</vt:lpstr>
      <vt:lpstr>IP Key Latin America Project https://ipkey.eu </vt:lpstr>
      <vt:lpstr>PowerPoint Presentation</vt:lpstr>
      <vt:lpstr>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IPRs AND KNOWLEDGE DRIVEN ECONOMIES    - LATIN AMERICA </dc:title>
  <dc:creator>Sarai Arkoulis</dc:creator>
  <cp:lastModifiedBy>roma</cp:lastModifiedBy>
  <cp:revision>40</cp:revision>
  <dcterms:created xsi:type="dcterms:W3CDTF">2023-02-15T15:11:00Z</dcterms:created>
  <dcterms:modified xsi:type="dcterms:W3CDTF">2023-03-06T08:52:02Z</dcterms:modified>
</cp:coreProperties>
</file>